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WCST LEGEND ON RIGHT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4804" y="1600200"/>
            <a:ext cx="4534391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Peter Watson</cp:lastModifiedBy>
  <cp:revision>1</cp:revision>
  <dcterms:created xsi:type="dcterms:W3CDTF">2006-08-16T00:00:00Z</dcterms:created>
  <dcterms:modified xsi:type="dcterms:W3CDTF">2012-02-16T11:48:26Z</dcterms:modified>
</cp:coreProperties>
</file>