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sldIdLst>
    <p:sldId id="256" r:id="rId2"/>
    <p:sldId id="257" r:id="rId3"/>
    <p:sldId id="258" r:id="rId4"/>
    <p:sldId id="268" r:id="rId5"/>
    <p:sldId id="269" r:id="rId6"/>
    <p:sldId id="270" r:id="rId7"/>
    <p:sldId id="288" r:id="rId8"/>
    <p:sldId id="259" r:id="rId9"/>
    <p:sldId id="271" r:id="rId10"/>
    <p:sldId id="272" r:id="rId11"/>
    <p:sldId id="273" r:id="rId12"/>
    <p:sldId id="274" r:id="rId13"/>
    <p:sldId id="289" r:id="rId14"/>
    <p:sldId id="260" r:id="rId15"/>
    <p:sldId id="291" r:id="rId16"/>
    <p:sldId id="262" r:id="rId17"/>
    <p:sldId id="290" r:id="rId18"/>
    <p:sldId id="264" r:id="rId19"/>
    <p:sldId id="278" r:id="rId20"/>
    <p:sldId id="279" r:id="rId21"/>
    <p:sldId id="280" r:id="rId22"/>
    <p:sldId id="293" r:id="rId23"/>
    <p:sldId id="294" r:id="rId24"/>
    <p:sldId id="265" r:id="rId25"/>
    <p:sldId id="295" r:id="rId26"/>
    <p:sldId id="266" r:id="rId27"/>
    <p:sldId id="296" r:id="rId28"/>
    <p:sldId id="281" r:id="rId29"/>
    <p:sldId id="282" r:id="rId30"/>
    <p:sldId id="283" r:id="rId31"/>
    <p:sldId id="297" r:id="rId32"/>
    <p:sldId id="284" r:id="rId33"/>
    <p:sldId id="298" r:id="rId34"/>
    <p:sldId id="267"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E053A-2BA9-4DC0-98EC-813716E4A942}" v="5165" dt="2019-04-30T13:26:17.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9" d="100"/>
          <a:sy n="69" d="100"/>
        </p:scale>
        <p:origin x="564"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Bland" userId="c9ca20179ae73320" providerId="LiveId" clId="{2E6E053A-2BA9-4DC0-98EC-813716E4A942}"/>
    <pc:docChg chg="undo custSel mod addSld delSld modSld sldOrd">
      <pc:chgData name="Matthew Bland" userId="c9ca20179ae73320" providerId="LiveId" clId="{2E6E053A-2BA9-4DC0-98EC-813716E4A942}" dt="2019-04-30T13:26:17.734" v="5159" actId="13822"/>
      <pc:docMkLst>
        <pc:docMk/>
      </pc:docMkLst>
      <pc:sldChg chg="modSp">
        <pc:chgData name="Matthew Bland" userId="c9ca20179ae73320" providerId="LiveId" clId="{2E6E053A-2BA9-4DC0-98EC-813716E4A942}" dt="2019-04-30T13:23:49.044" v="5130" actId="2711"/>
        <pc:sldMkLst>
          <pc:docMk/>
          <pc:sldMk cId="2321702755" sldId="256"/>
        </pc:sldMkLst>
        <pc:spChg chg="mod">
          <ac:chgData name="Matthew Bland" userId="c9ca20179ae73320" providerId="LiveId" clId="{2E6E053A-2BA9-4DC0-98EC-813716E4A942}" dt="2019-04-30T13:23:49.044" v="5130" actId="2711"/>
          <ac:spMkLst>
            <pc:docMk/>
            <pc:sldMk cId="2321702755" sldId="256"/>
            <ac:spMk id="2" creationId="{5F23D32E-0DEA-4FFC-859E-E0BF2ECF28E5}"/>
          </ac:spMkLst>
        </pc:spChg>
      </pc:sldChg>
      <pc:sldChg chg="addSp delSp modSp">
        <pc:chgData name="Matthew Bland" userId="c9ca20179ae73320" providerId="LiveId" clId="{2E6E053A-2BA9-4DC0-98EC-813716E4A942}" dt="2019-04-30T13:26:17.734" v="5159" actId="13822"/>
        <pc:sldMkLst>
          <pc:docMk/>
          <pc:sldMk cId="442861853" sldId="257"/>
        </pc:sldMkLst>
        <pc:spChg chg="mod">
          <ac:chgData name="Matthew Bland" userId="c9ca20179ae73320" providerId="LiveId" clId="{2E6E053A-2BA9-4DC0-98EC-813716E4A942}" dt="2019-04-30T13:25:35.706" v="5137" actId="14100"/>
          <ac:spMkLst>
            <pc:docMk/>
            <pc:sldMk cId="442861853" sldId="257"/>
            <ac:spMk id="2" creationId="{2C24D957-0F21-4E7A-9AE3-CDE74D2796BB}"/>
          </ac:spMkLst>
        </pc:spChg>
        <pc:spChg chg="del mod">
          <ac:chgData name="Matthew Bland" userId="c9ca20179ae73320" providerId="LiveId" clId="{2E6E053A-2BA9-4DC0-98EC-813716E4A942}" dt="2019-04-30T10:34:32.157" v="2070" actId="478"/>
          <ac:spMkLst>
            <pc:docMk/>
            <pc:sldMk cId="442861853" sldId="257"/>
            <ac:spMk id="3" creationId="{A007C88E-485B-4102-8C38-4101F27AC5A6}"/>
          </ac:spMkLst>
        </pc:spChg>
        <pc:spChg chg="add mod">
          <ac:chgData name="Matthew Bland" userId="c9ca20179ae73320" providerId="LiveId" clId="{2E6E053A-2BA9-4DC0-98EC-813716E4A942}" dt="2019-04-30T13:26:00.334" v="5153" actId="20577"/>
          <ac:spMkLst>
            <pc:docMk/>
            <pc:sldMk cId="442861853" sldId="257"/>
            <ac:spMk id="4" creationId="{D87DC96B-86C6-4BCA-BF55-2830DDB2830B}"/>
          </ac:spMkLst>
        </pc:spChg>
        <pc:cxnChg chg="add mod">
          <ac:chgData name="Matthew Bland" userId="c9ca20179ae73320" providerId="LiveId" clId="{2E6E053A-2BA9-4DC0-98EC-813716E4A942}" dt="2019-04-30T13:26:17.734" v="5159" actId="13822"/>
          <ac:cxnSpMkLst>
            <pc:docMk/>
            <pc:sldMk cId="442861853" sldId="257"/>
            <ac:cxnSpMk id="6" creationId="{155B46D7-940D-4205-BF22-D9FCA624E773}"/>
          </ac:cxnSpMkLst>
        </pc:cxnChg>
      </pc:sldChg>
      <pc:sldChg chg="modSp add del">
        <pc:chgData name="Matthew Bland" userId="c9ca20179ae73320" providerId="LiveId" clId="{2E6E053A-2BA9-4DC0-98EC-813716E4A942}" dt="2019-04-30T08:21:21.374" v="25" actId="2696"/>
        <pc:sldMkLst>
          <pc:docMk/>
          <pc:sldMk cId="902309569" sldId="258"/>
        </pc:sldMkLst>
        <pc:spChg chg="mod">
          <ac:chgData name="Matthew Bland" userId="c9ca20179ae73320" providerId="LiveId" clId="{2E6E053A-2BA9-4DC0-98EC-813716E4A942}" dt="2019-04-30T08:20:46.643" v="24" actId="20577"/>
          <ac:spMkLst>
            <pc:docMk/>
            <pc:sldMk cId="902309569" sldId="258"/>
            <ac:spMk id="2" creationId="{E4B1729B-13AC-45A9-AABB-EA87455E969D}"/>
          </ac:spMkLst>
        </pc:spChg>
      </pc:sldChg>
      <pc:sldChg chg="addSp delSp modSp add mod setBg">
        <pc:chgData name="Matthew Bland" userId="c9ca20179ae73320" providerId="LiveId" clId="{2E6E053A-2BA9-4DC0-98EC-813716E4A942}" dt="2019-04-30T11:28:52.588" v="2136" actId="1036"/>
        <pc:sldMkLst>
          <pc:docMk/>
          <pc:sldMk cId="3109640641" sldId="258"/>
        </pc:sldMkLst>
        <pc:spChg chg="del mod ord">
          <ac:chgData name="Matthew Bland" userId="c9ca20179ae73320" providerId="LiveId" clId="{2E6E053A-2BA9-4DC0-98EC-813716E4A942}" dt="2019-04-30T11:28:38.431" v="2119" actId="478"/>
          <ac:spMkLst>
            <pc:docMk/>
            <pc:sldMk cId="3109640641" sldId="258"/>
            <ac:spMk id="2" creationId="{6F4C7ED3-09D4-4733-9DEB-AA7F0A767B28}"/>
          </ac:spMkLst>
        </pc:spChg>
        <pc:spChg chg="del mod">
          <ac:chgData name="Matthew Bland" userId="c9ca20179ae73320" providerId="LiveId" clId="{2E6E053A-2BA9-4DC0-98EC-813716E4A942}" dt="2019-04-30T11:22:19.889" v="2104" actId="478"/>
          <ac:spMkLst>
            <pc:docMk/>
            <pc:sldMk cId="3109640641" sldId="258"/>
            <ac:spMk id="3" creationId="{86D99400-7759-49B7-8A3D-25881EAA25C9}"/>
          </ac:spMkLst>
        </pc:spChg>
        <pc:spChg chg="add del mod">
          <ac:chgData name="Matthew Bland" userId="c9ca20179ae73320" providerId="LiveId" clId="{2E6E053A-2BA9-4DC0-98EC-813716E4A942}" dt="2019-04-30T11:22:22.291" v="2105"/>
          <ac:spMkLst>
            <pc:docMk/>
            <pc:sldMk cId="3109640641" sldId="258"/>
            <ac:spMk id="5" creationId="{441534DD-CF5B-43E9-A26E-6A1D93EE9194}"/>
          </ac:spMkLst>
        </pc:spChg>
        <pc:spChg chg="add del mod">
          <ac:chgData name="Matthew Bland" userId="c9ca20179ae73320" providerId="LiveId" clId="{2E6E053A-2BA9-4DC0-98EC-813716E4A942}" dt="2019-04-30T11:28:41.189" v="2120" actId="478"/>
          <ac:spMkLst>
            <pc:docMk/>
            <pc:sldMk cId="3109640641" sldId="258"/>
            <ac:spMk id="8" creationId="{5AECC767-E30C-4F14-A38B-404544FAC2AF}"/>
          </ac:spMkLst>
        </pc:spChg>
        <pc:spChg chg="add del">
          <ac:chgData name="Matthew Bland" userId="c9ca20179ae73320" providerId="LiveId" clId="{2E6E053A-2BA9-4DC0-98EC-813716E4A942}" dt="2019-04-30T11:22:33.625" v="2107" actId="26606"/>
          <ac:spMkLst>
            <pc:docMk/>
            <pc:sldMk cId="3109640641" sldId="258"/>
            <ac:spMk id="11" creationId="{37C89E4B-3C9F-44B9-8B86-D9E3D112D8EC}"/>
          </ac:spMkLst>
        </pc:spChg>
        <pc:picChg chg="add mod">
          <ac:chgData name="Matthew Bland" userId="c9ca20179ae73320" providerId="LiveId" clId="{2E6E053A-2BA9-4DC0-98EC-813716E4A942}" dt="2019-04-30T11:28:52.588" v="2136" actId="1036"/>
          <ac:picMkLst>
            <pc:docMk/>
            <pc:sldMk cId="3109640641" sldId="258"/>
            <ac:picMk id="6" creationId="{42759200-B904-4E3D-A6EC-C2D3760DCFE1}"/>
          </ac:picMkLst>
        </pc:picChg>
        <pc:cxnChg chg="add del">
          <ac:chgData name="Matthew Bland" userId="c9ca20179ae73320" providerId="LiveId" clId="{2E6E053A-2BA9-4DC0-98EC-813716E4A942}" dt="2019-04-30T11:22:33.625" v="2107" actId="26606"/>
          <ac:cxnSpMkLst>
            <pc:docMk/>
            <pc:sldMk cId="3109640641" sldId="258"/>
            <ac:cxnSpMk id="13" creationId="{AA2EAA10-076F-46BD-8F0F-B9A2FB77A85C}"/>
          </ac:cxnSpMkLst>
        </pc:cxnChg>
        <pc:cxnChg chg="add del">
          <ac:chgData name="Matthew Bland" userId="c9ca20179ae73320" providerId="LiveId" clId="{2E6E053A-2BA9-4DC0-98EC-813716E4A942}" dt="2019-04-30T11:22:33.625" v="2107" actId="26606"/>
          <ac:cxnSpMkLst>
            <pc:docMk/>
            <pc:sldMk cId="3109640641" sldId="258"/>
            <ac:cxnSpMk id="15" creationId="{D891E407-403B-4764-86C9-33A56D3BCAA3}"/>
          </ac:cxnSpMkLst>
        </pc:cxnChg>
      </pc:sldChg>
      <pc:sldChg chg="add del">
        <pc:chgData name="Matthew Bland" userId="c9ca20179ae73320" providerId="LiveId" clId="{2E6E053A-2BA9-4DC0-98EC-813716E4A942}" dt="2019-04-30T08:20:25.312" v="1"/>
        <pc:sldMkLst>
          <pc:docMk/>
          <pc:sldMk cId="3340069136" sldId="258"/>
        </pc:sldMkLst>
      </pc:sldChg>
      <pc:sldChg chg="addSp delSp modSp add del">
        <pc:chgData name="Matthew Bland" userId="c9ca20179ae73320" providerId="LiveId" clId="{2E6E053A-2BA9-4DC0-98EC-813716E4A942}" dt="2019-04-30T08:20:36.764" v="11"/>
        <pc:sldMkLst>
          <pc:docMk/>
          <pc:sldMk cId="3366375326" sldId="258"/>
        </pc:sldMkLst>
        <pc:spChg chg="add del mod">
          <ac:chgData name="Matthew Bland" userId="c9ca20179ae73320" providerId="LiveId" clId="{2E6E053A-2BA9-4DC0-98EC-813716E4A942}" dt="2019-04-30T08:20:36.335" v="10" actId="767"/>
          <ac:spMkLst>
            <pc:docMk/>
            <pc:sldMk cId="3366375326" sldId="258"/>
            <ac:spMk id="2" creationId="{C19BF17A-1154-4C55-840B-647DF4D7AC62}"/>
          </ac:spMkLst>
        </pc:spChg>
      </pc:sldChg>
      <pc:sldChg chg="addSp delSp modSp add">
        <pc:chgData name="Matthew Bland" userId="c9ca20179ae73320" providerId="LiveId" clId="{2E6E053A-2BA9-4DC0-98EC-813716E4A942}" dt="2019-04-30T13:20:37.874" v="5123" actId="122"/>
        <pc:sldMkLst>
          <pc:docMk/>
          <pc:sldMk cId="3546505444" sldId="259"/>
        </pc:sldMkLst>
        <pc:spChg chg="mod">
          <ac:chgData name="Matthew Bland" userId="c9ca20179ae73320" providerId="LiveId" clId="{2E6E053A-2BA9-4DC0-98EC-813716E4A942}" dt="2019-04-30T13:20:37.874" v="5123" actId="122"/>
          <ac:spMkLst>
            <pc:docMk/>
            <pc:sldMk cId="3546505444" sldId="259"/>
            <ac:spMk id="2" creationId="{6F4C7ED3-09D4-4733-9DEB-AA7F0A767B28}"/>
          </ac:spMkLst>
        </pc:spChg>
        <pc:spChg chg="del mod">
          <ac:chgData name="Matthew Bland" userId="c9ca20179ae73320" providerId="LiveId" clId="{2E6E053A-2BA9-4DC0-98EC-813716E4A942}" dt="2019-04-30T11:32:25.084" v="2281" actId="478"/>
          <ac:spMkLst>
            <pc:docMk/>
            <pc:sldMk cId="3546505444" sldId="259"/>
            <ac:spMk id="3" creationId="{86D99400-7759-49B7-8A3D-25881EAA25C9}"/>
          </ac:spMkLst>
        </pc:spChg>
        <pc:spChg chg="add del mod">
          <ac:chgData name="Matthew Bland" userId="c9ca20179ae73320" providerId="LiveId" clId="{2E6E053A-2BA9-4DC0-98EC-813716E4A942}" dt="2019-04-30T11:32:29.637" v="2283"/>
          <ac:spMkLst>
            <pc:docMk/>
            <pc:sldMk cId="3546505444" sldId="259"/>
            <ac:spMk id="7" creationId="{82FAF2DC-CE24-403C-B1F5-7D9B2B09050E}"/>
          </ac:spMkLst>
        </pc:spChg>
        <pc:picChg chg="add del mod">
          <ac:chgData name="Matthew Bland" userId="c9ca20179ae73320" providerId="LiveId" clId="{2E6E053A-2BA9-4DC0-98EC-813716E4A942}" dt="2019-04-30T11:32:28.146" v="2282"/>
          <ac:picMkLst>
            <pc:docMk/>
            <pc:sldMk cId="3546505444" sldId="259"/>
            <ac:picMk id="5" creationId="{F4AC0EE8-C4D4-420C-AD0A-D1076D0E0ED0}"/>
          </ac:picMkLst>
        </pc:picChg>
        <pc:picChg chg="add mod">
          <ac:chgData name="Matthew Bland" userId="c9ca20179ae73320" providerId="LiveId" clId="{2E6E053A-2BA9-4DC0-98EC-813716E4A942}" dt="2019-04-30T11:32:38.499" v="2285" actId="1076"/>
          <ac:picMkLst>
            <pc:docMk/>
            <pc:sldMk cId="3546505444" sldId="259"/>
            <ac:picMk id="8" creationId="{AA7A3353-BCB1-4453-AED8-4353458A7A4A}"/>
          </ac:picMkLst>
        </pc:picChg>
      </pc:sldChg>
      <pc:sldChg chg="addSp delSp modSp add">
        <pc:chgData name="Matthew Bland" userId="c9ca20179ae73320" providerId="LiveId" clId="{2E6E053A-2BA9-4DC0-98EC-813716E4A942}" dt="2019-04-30T12:04:15.464" v="2539" actId="1035"/>
        <pc:sldMkLst>
          <pc:docMk/>
          <pc:sldMk cId="2073792516" sldId="260"/>
        </pc:sldMkLst>
        <pc:spChg chg="del mod">
          <ac:chgData name="Matthew Bland" userId="c9ca20179ae73320" providerId="LiveId" clId="{2E6E053A-2BA9-4DC0-98EC-813716E4A942}" dt="2019-04-30T12:01:29.328" v="2499" actId="478"/>
          <ac:spMkLst>
            <pc:docMk/>
            <pc:sldMk cId="2073792516" sldId="260"/>
            <ac:spMk id="2" creationId="{6F4C7ED3-09D4-4733-9DEB-AA7F0A767B28}"/>
          </ac:spMkLst>
        </pc:spChg>
        <pc:spChg chg="del mod">
          <ac:chgData name="Matthew Bland" userId="c9ca20179ae73320" providerId="LiveId" clId="{2E6E053A-2BA9-4DC0-98EC-813716E4A942}" dt="2019-04-30T12:00:28.395" v="2498"/>
          <ac:spMkLst>
            <pc:docMk/>
            <pc:sldMk cId="2073792516" sldId="260"/>
            <ac:spMk id="3" creationId="{86D99400-7759-49B7-8A3D-25881EAA25C9}"/>
          </ac:spMkLst>
        </pc:spChg>
        <pc:spChg chg="add del mod">
          <ac:chgData name="Matthew Bland" userId="c9ca20179ae73320" providerId="LiveId" clId="{2E6E053A-2BA9-4DC0-98EC-813716E4A942}" dt="2019-04-30T12:01:31.463" v="2500" actId="478"/>
          <ac:spMkLst>
            <pc:docMk/>
            <pc:sldMk cId="2073792516" sldId="260"/>
            <ac:spMk id="6" creationId="{9D7A1346-37B5-4B15-ACB9-6745D71BDC6C}"/>
          </ac:spMkLst>
        </pc:spChg>
        <pc:picChg chg="add mod">
          <ac:chgData name="Matthew Bland" userId="c9ca20179ae73320" providerId="LiveId" clId="{2E6E053A-2BA9-4DC0-98EC-813716E4A942}" dt="2019-04-30T12:01:43.494" v="2505" actId="1076"/>
          <ac:picMkLst>
            <pc:docMk/>
            <pc:sldMk cId="2073792516" sldId="260"/>
            <ac:picMk id="4" creationId="{4944E445-EFF0-4768-B0C8-6137979CE08F}"/>
          </ac:picMkLst>
        </pc:picChg>
        <pc:picChg chg="add mod">
          <ac:chgData name="Matthew Bland" userId="c9ca20179ae73320" providerId="LiveId" clId="{2E6E053A-2BA9-4DC0-98EC-813716E4A942}" dt="2019-04-30T12:02:01.055" v="2510" actId="14100"/>
          <ac:picMkLst>
            <pc:docMk/>
            <pc:sldMk cId="2073792516" sldId="260"/>
            <ac:picMk id="8" creationId="{951B1614-26C2-42C0-97C4-808F211F1D58}"/>
          </ac:picMkLst>
        </pc:picChg>
        <pc:picChg chg="add mod ord">
          <ac:chgData name="Matthew Bland" userId="c9ca20179ae73320" providerId="LiveId" clId="{2E6E053A-2BA9-4DC0-98EC-813716E4A942}" dt="2019-04-30T12:04:15.464" v="2539" actId="1035"/>
          <ac:picMkLst>
            <pc:docMk/>
            <pc:sldMk cId="2073792516" sldId="260"/>
            <ac:picMk id="10" creationId="{60DE4141-0637-4442-817F-33B51927ACB9}"/>
          </ac:picMkLst>
        </pc:picChg>
        <pc:picChg chg="add mod">
          <ac:chgData name="Matthew Bland" userId="c9ca20179ae73320" providerId="LiveId" clId="{2E6E053A-2BA9-4DC0-98EC-813716E4A942}" dt="2019-04-30T12:04:03.037" v="2522" actId="14100"/>
          <ac:picMkLst>
            <pc:docMk/>
            <pc:sldMk cId="2073792516" sldId="260"/>
            <ac:picMk id="11" creationId="{CA1BAF62-2619-4D86-A0A7-13B822B8E693}"/>
          </ac:picMkLst>
        </pc:picChg>
      </pc:sldChg>
      <pc:sldChg chg="modSp add del ord">
        <pc:chgData name="Matthew Bland" userId="c9ca20179ae73320" providerId="LiveId" clId="{2E6E053A-2BA9-4DC0-98EC-813716E4A942}" dt="2019-04-30T12:18:40.389" v="3094" actId="2696"/>
        <pc:sldMkLst>
          <pc:docMk/>
          <pc:sldMk cId="1462312858" sldId="261"/>
        </pc:sldMkLst>
        <pc:spChg chg="mod">
          <ac:chgData name="Matthew Bland" userId="c9ca20179ae73320" providerId="LiveId" clId="{2E6E053A-2BA9-4DC0-98EC-813716E4A942}" dt="2019-04-30T08:29:33.968" v="575" actId="20577"/>
          <ac:spMkLst>
            <pc:docMk/>
            <pc:sldMk cId="1462312858" sldId="261"/>
            <ac:spMk id="2" creationId="{6F4C7ED3-09D4-4733-9DEB-AA7F0A767B28}"/>
          </ac:spMkLst>
        </pc:spChg>
        <pc:spChg chg="mod">
          <ac:chgData name="Matthew Bland" userId="c9ca20179ae73320" providerId="LiveId" clId="{2E6E053A-2BA9-4DC0-98EC-813716E4A942}" dt="2019-04-30T12:09:10.150" v="2935" actId="6549"/>
          <ac:spMkLst>
            <pc:docMk/>
            <pc:sldMk cId="1462312858" sldId="261"/>
            <ac:spMk id="3" creationId="{86D99400-7759-49B7-8A3D-25881EAA25C9}"/>
          </ac:spMkLst>
        </pc:spChg>
      </pc:sldChg>
      <pc:sldChg chg="addSp delSp modSp add mod setBg">
        <pc:chgData name="Matthew Bland" userId="c9ca20179ae73320" providerId="LiveId" clId="{2E6E053A-2BA9-4DC0-98EC-813716E4A942}" dt="2019-04-30T12:18:07.586" v="3093" actId="26606"/>
        <pc:sldMkLst>
          <pc:docMk/>
          <pc:sldMk cId="1906212642" sldId="262"/>
        </pc:sldMkLst>
        <pc:spChg chg="mod">
          <ac:chgData name="Matthew Bland" userId="c9ca20179ae73320" providerId="LiveId" clId="{2E6E053A-2BA9-4DC0-98EC-813716E4A942}" dt="2019-04-30T12:18:07.586" v="3093" actId="26606"/>
          <ac:spMkLst>
            <pc:docMk/>
            <pc:sldMk cId="1906212642" sldId="262"/>
            <ac:spMk id="2" creationId="{6F4C7ED3-09D4-4733-9DEB-AA7F0A767B28}"/>
          </ac:spMkLst>
        </pc:spChg>
        <pc:spChg chg="del mod">
          <ac:chgData name="Matthew Bland" userId="c9ca20179ae73320" providerId="LiveId" clId="{2E6E053A-2BA9-4DC0-98EC-813716E4A942}" dt="2019-04-30T12:18:07.586" v="3093" actId="26606"/>
          <ac:spMkLst>
            <pc:docMk/>
            <pc:sldMk cId="1906212642" sldId="262"/>
            <ac:spMk id="3" creationId="{86D99400-7759-49B7-8A3D-25881EAA25C9}"/>
          </ac:spMkLst>
        </pc:spChg>
        <pc:spChg chg="add">
          <ac:chgData name="Matthew Bland" userId="c9ca20179ae73320" providerId="LiveId" clId="{2E6E053A-2BA9-4DC0-98EC-813716E4A942}" dt="2019-04-30T12:18:07.586" v="3093" actId="26606"/>
          <ac:spMkLst>
            <pc:docMk/>
            <pc:sldMk cId="1906212642" sldId="262"/>
            <ac:spMk id="10" creationId="{42285737-90EE-47DC-AC80-8AE156B11969}"/>
          </ac:spMkLst>
        </pc:spChg>
        <pc:grpChg chg="add">
          <ac:chgData name="Matthew Bland" userId="c9ca20179ae73320" providerId="LiveId" clId="{2E6E053A-2BA9-4DC0-98EC-813716E4A942}" dt="2019-04-30T12:18:07.586" v="3093" actId="26606"/>
          <ac:grpSpMkLst>
            <pc:docMk/>
            <pc:sldMk cId="1906212642" sldId="262"/>
            <ac:grpSpMk id="12" creationId="{B57BDC17-F1B3-455F-BBF1-680AA1F25C06}"/>
          </ac:grpSpMkLst>
        </pc:grpChg>
        <pc:graphicFrameChg chg="add">
          <ac:chgData name="Matthew Bland" userId="c9ca20179ae73320" providerId="LiveId" clId="{2E6E053A-2BA9-4DC0-98EC-813716E4A942}" dt="2019-04-30T12:18:07.586" v="3093" actId="26606"/>
          <ac:graphicFrameMkLst>
            <pc:docMk/>
            <pc:sldMk cId="1906212642" sldId="262"/>
            <ac:graphicFrameMk id="5" creationId="{5DAC2B0A-F46A-425D-B607-DC914BE671BF}"/>
          </ac:graphicFrameMkLst>
        </pc:graphicFrameChg>
      </pc:sldChg>
      <pc:sldChg chg="modSp add del">
        <pc:chgData name="Matthew Bland" userId="c9ca20179ae73320" providerId="LiveId" clId="{2E6E053A-2BA9-4DC0-98EC-813716E4A942}" dt="2019-04-30T12:20:28.891" v="3098" actId="2696"/>
        <pc:sldMkLst>
          <pc:docMk/>
          <pc:sldMk cId="2684048005" sldId="263"/>
        </pc:sldMkLst>
        <pc:spChg chg="mod">
          <ac:chgData name="Matthew Bland" userId="c9ca20179ae73320" providerId="LiveId" clId="{2E6E053A-2BA9-4DC0-98EC-813716E4A942}" dt="2019-04-30T08:38:35.996" v="814" actId="20577"/>
          <ac:spMkLst>
            <pc:docMk/>
            <pc:sldMk cId="2684048005" sldId="263"/>
            <ac:spMk id="2" creationId="{6F4C7ED3-09D4-4733-9DEB-AA7F0A767B28}"/>
          </ac:spMkLst>
        </pc:spChg>
        <pc:spChg chg="mod">
          <ac:chgData name="Matthew Bland" userId="c9ca20179ae73320" providerId="LiveId" clId="{2E6E053A-2BA9-4DC0-98EC-813716E4A942}" dt="2019-04-30T08:39:14.057" v="902" actId="20577"/>
          <ac:spMkLst>
            <pc:docMk/>
            <pc:sldMk cId="2684048005" sldId="263"/>
            <ac:spMk id="3" creationId="{86D99400-7759-49B7-8A3D-25881EAA25C9}"/>
          </ac:spMkLst>
        </pc:spChg>
      </pc:sldChg>
      <pc:sldChg chg="addSp delSp modSp add mod setBg setClrOvrMap">
        <pc:chgData name="Matthew Bland" userId="c9ca20179ae73320" providerId="LiveId" clId="{2E6E053A-2BA9-4DC0-98EC-813716E4A942}" dt="2019-04-30T12:46:50.062" v="3354" actId="20577"/>
        <pc:sldMkLst>
          <pc:docMk/>
          <pc:sldMk cId="2071977794" sldId="264"/>
        </pc:sldMkLst>
        <pc:spChg chg="mod">
          <ac:chgData name="Matthew Bland" userId="c9ca20179ae73320" providerId="LiveId" clId="{2E6E053A-2BA9-4DC0-98EC-813716E4A942}" dt="2019-04-30T12:46:50.062" v="3354" actId="20577"/>
          <ac:spMkLst>
            <pc:docMk/>
            <pc:sldMk cId="2071977794" sldId="264"/>
            <ac:spMk id="2" creationId="{6F4C7ED3-09D4-4733-9DEB-AA7F0A767B28}"/>
          </ac:spMkLst>
        </pc:spChg>
        <pc:spChg chg="del mod">
          <ac:chgData name="Matthew Bland" userId="c9ca20179ae73320" providerId="LiveId" clId="{2E6E053A-2BA9-4DC0-98EC-813716E4A942}" dt="2019-04-30T12:21:08.555" v="3099" actId="478"/>
          <ac:spMkLst>
            <pc:docMk/>
            <pc:sldMk cId="2071977794" sldId="264"/>
            <ac:spMk id="3" creationId="{86D99400-7759-49B7-8A3D-25881EAA25C9}"/>
          </ac:spMkLst>
        </pc:spChg>
        <pc:spChg chg="add del mod">
          <ac:chgData name="Matthew Bland" userId="c9ca20179ae73320" providerId="LiveId" clId="{2E6E053A-2BA9-4DC0-98EC-813716E4A942}" dt="2019-04-30T12:21:11.191" v="3100" actId="478"/>
          <ac:spMkLst>
            <pc:docMk/>
            <pc:sldMk cId="2071977794" sldId="264"/>
            <ac:spMk id="5" creationId="{92FBFE93-8FF1-4742-8761-0BB726F6DB2D}"/>
          </ac:spMkLst>
        </pc:spChg>
        <pc:spChg chg="add">
          <ac:chgData name="Matthew Bland" userId="c9ca20179ae73320" providerId="LiveId" clId="{2E6E053A-2BA9-4DC0-98EC-813716E4A942}" dt="2019-04-30T12:21:41.487" v="3166" actId="26606"/>
          <ac:spMkLst>
            <pc:docMk/>
            <pc:sldMk cId="2071977794" sldId="264"/>
            <ac:spMk id="7" creationId="{2A8AA5BC-4F7A-4226-8F99-6D824B226A97}"/>
          </ac:spMkLst>
        </pc:spChg>
        <pc:spChg chg="add">
          <ac:chgData name="Matthew Bland" userId="c9ca20179ae73320" providerId="LiveId" clId="{2E6E053A-2BA9-4DC0-98EC-813716E4A942}" dt="2019-04-30T12:21:41.487" v="3166" actId="26606"/>
          <ac:spMkLst>
            <pc:docMk/>
            <pc:sldMk cId="2071977794" sldId="264"/>
            <ac:spMk id="9" creationId="{3E5445C6-DD42-4979-86FF-03730E8C6DB0}"/>
          </ac:spMkLst>
        </pc:spChg>
        <pc:cxnChg chg="add">
          <ac:chgData name="Matthew Bland" userId="c9ca20179ae73320" providerId="LiveId" clId="{2E6E053A-2BA9-4DC0-98EC-813716E4A942}" dt="2019-04-30T12:21:41.487" v="3166" actId="26606"/>
          <ac:cxnSpMkLst>
            <pc:docMk/>
            <pc:sldMk cId="2071977794" sldId="264"/>
            <ac:cxnSpMk id="11" creationId="{45000665-DFC7-417E-8FD7-516A0F15C975}"/>
          </ac:cxnSpMkLst>
        </pc:cxnChg>
      </pc:sldChg>
      <pc:sldChg chg="addSp delSp modSp add ord">
        <pc:chgData name="Matthew Bland" userId="c9ca20179ae73320" providerId="LiveId" clId="{2E6E053A-2BA9-4DC0-98EC-813716E4A942}" dt="2019-04-30T12:40:58.746" v="3348" actId="5793"/>
        <pc:sldMkLst>
          <pc:docMk/>
          <pc:sldMk cId="1134781974" sldId="265"/>
        </pc:sldMkLst>
        <pc:spChg chg="mod">
          <ac:chgData name="Matthew Bland" userId="c9ca20179ae73320" providerId="LiveId" clId="{2E6E053A-2BA9-4DC0-98EC-813716E4A942}" dt="2019-04-30T12:40:58.746" v="3348" actId="5793"/>
          <ac:spMkLst>
            <pc:docMk/>
            <pc:sldMk cId="1134781974" sldId="265"/>
            <ac:spMk id="2" creationId="{6F4C7ED3-09D4-4733-9DEB-AA7F0A767B28}"/>
          </ac:spMkLst>
        </pc:spChg>
        <pc:spChg chg="del mod">
          <ac:chgData name="Matthew Bland" userId="c9ca20179ae73320" providerId="LiveId" clId="{2E6E053A-2BA9-4DC0-98EC-813716E4A942}" dt="2019-04-30T08:50:41.350" v="1399"/>
          <ac:spMkLst>
            <pc:docMk/>
            <pc:sldMk cId="1134781974" sldId="265"/>
            <ac:spMk id="3" creationId="{86D99400-7759-49B7-8A3D-25881EAA25C9}"/>
          </ac:spMkLst>
        </pc:spChg>
        <pc:picChg chg="add mod">
          <ac:chgData name="Matthew Bland" userId="c9ca20179ae73320" providerId="LiveId" clId="{2E6E053A-2BA9-4DC0-98EC-813716E4A942}" dt="2019-04-30T08:50:41.350" v="1399"/>
          <ac:picMkLst>
            <pc:docMk/>
            <pc:sldMk cId="1134781974" sldId="265"/>
            <ac:picMk id="4" creationId="{3FBC4F8E-9108-4266-8BAE-5886D711F725}"/>
          </ac:picMkLst>
        </pc:picChg>
      </pc:sldChg>
      <pc:sldChg chg="addSp delSp modSp add mod setBg">
        <pc:chgData name="Matthew Bland" userId="c9ca20179ae73320" providerId="LiveId" clId="{2E6E053A-2BA9-4DC0-98EC-813716E4A942}" dt="2019-04-30T12:49:27.437" v="3570" actId="26606"/>
        <pc:sldMkLst>
          <pc:docMk/>
          <pc:sldMk cId="2304980232" sldId="266"/>
        </pc:sldMkLst>
        <pc:spChg chg="mod">
          <ac:chgData name="Matthew Bland" userId="c9ca20179ae73320" providerId="LiveId" clId="{2E6E053A-2BA9-4DC0-98EC-813716E4A942}" dt="2019-04-30T12:49:27.437" v="3570" actId="26606"/>
          <ac:spMkLst>
            <pc:docMk/>
            <pc:sldMk cId="2304980232" sldId="266"/>
            <ac:spMk id="2" creationId="{6F4C7ED3-09D4-4733-9DEB-AA7F0A767B28}"/>
          </ac:spMkLst>
        </pc:spChg>
        <pc:spChg chg="add mod">
          <ac:chgData name="Matthew Bland" userId="c9ca20179ae73320" providerId="LiveId" clId="{2E6E053A-2BA9-4DC0-98EC-813716E4A942}" dt="2019-04-30T12:49:27.437" v="3570" actId="26606"/>
          <ac:spMkLst>
            <pc:docMk/>
            <pc:sldMk cId="2304980232" sldId="266"/>
            <ac:spMk id="5" creationId="{47B2502C-8994-415E-8357-77C933655DF8}"/>
          </ac:spMkLst>
        </pc:spChg>
        <pc:spChg chg="add">
          <ac:chgData name="Matthew Bland" userId="c9ca20179ae73320" providerId="LiveId" clId="{2E6E053A-2BA9-4DC0-98EC-813716E4A942}" dt="2019-04-30T12:49:27.437" v="3570" actId="26606"/>
          <ac:spMkLst>
            <pc:docMk/>
            <pc:sldMk cId="2304980232" sldId="266"/>
            <ac:spMk id="10" creationId="{8D70B121-56F4-4848-B38B-182089D909FA}"/>
          </ac:spMkLst>
        </pc:spChg>
        <pc:picChg chg="del">
          <ac:chgData name="Matthew Bland" userId="c9ca20179ae73320" providerId="LiveId" clId="{2E6E053A-2BA9-4DC0-98EC-813716E4A942}" dt="2019-04-30T08:51:30.055" v="1418" actId="478"/>
          <ac:picMkLst>
            <pc:docMk/>
            <pc:sldMk cId="2304980232" sldId="266"/>
            <ac:picMk id="4" creationId="{3FBC4F8E-9108-4266-8BAE-5886D711F725}"/>
          </ac:picMkLst>
        </pc:picChg>
        <pc:cxnChg chg="add">
          <ac:chgData name="Matthew Bland" userId="c9ca20179ae73320" providerId="LiveId" clId="{2E6E053A-2BA9-4DC0-98EC-813716E4A942}" dt="2019-04-30T12:49:27.437" v="3570" actId="26606"/>
          <ac:cxnSpMkLst>
            <pc:docMk/>
            <pc:sldMk cId="2304980232" sldId="266"/>
            <ac:cxnSpMk id="12" creationId="{2D72A2C9-F3CA-4216-8BAD-FA4C970C3C4E}"/>
          </ac:cxnSpMkLst>
        </pc:cxnChg>
      </pc:sldChg>
      <pc:sldChg chg="addSp delSp modSp add mod setBg">
        <pc:chgData name="Matthew Bland" userId="c9ca20179ae73320" providerId="LiveId" clId="{2E6E053A-2BA9-4DC0-98EC-813716E4A942}" dt="2019-04-30T13:18:56.082" v="4949" actId="26606"/>
        <pc:sldMkLst>
          <pc:docMk/>
          <pc:sldMk cId="195044729" sldId="267"/>
        </pc:sldMkLst>
        <pc:spChg chg="mod">
          <ac:chgData name="Matthew Bland" userId="c9ca20179ae73320" providerId="LiveId" clId="{2E6E053A-2BA9-4DC0-98EC-813716E4A942}" dt="2019-04-30T13:18:56.082" v="4949" actId="26606"/>
          <ac:spMkLst>
            <pc:docMk/>
            <pc:sldMk cId="195044729" sldId="267"/>
            <ac:spMk id="2" creationId="{6F4C7ED3-09D4-4733-9DEB-AA7F0A767B28}"/>
          </ac:spMkLst>
        </pc:spChg>
        <pc:spChg chg="del mod">
          <ac:chgData name="Matthew Bland" userId="c9ca20179ae73320" providerId="LiveId" clId="{2E6E053A-2BA9-4DC0-98EC-813716E4A942}" dt="2019-04-30T13:18:42.245" v="4944" actId="26606"/>
          <ac:spMkLst>
            <pc:docMk/>
            <pc:sldMk cId="195044729" sldId="267"/>
            <ac:spMk id="5" creationId="{47B2502C-8994-415E-8357-77C933655DF8}"/>
          </ac:spMkLst>
        </pc:spChg>
        <pc:spChg chg="add del">
          <ac:chgData name="Matthew Bland" userId="c9ca20179ae73320" providerId="LiveId" clId="{2E6E053A-2BA9-4DC0-98EC-813716E4A942}" dt="2019-04-30T13:18:42.208" v="4943" actId="26606"/>
          <ac:spMkLst>
            <pc:docMk/>
            <pc:sldMk cId="195044729" sldId="267"/>
            <ac:spMk id="12" creationId="{AFA67CD3-AB4E-4A7A-BEB8-53C445D8C44E}"/>
          </ac:spMkLst>
        </pc:spChg>
        <pc:spChg chg="add del">
          <ac:chgData name="Matthew Bland" userId="c9ca20179ae73320" providerId="LiveId" clId="{2E6E053A-2BA9-4DC0-98EC-813716E4A942}" dt="2019-04-30T13:18:42.208" v="4943" actId="26606"/>
          <ac:spMkLst>
            <pc:docMk/>
            <pc:sldMk cId="195044729" sldId="267"/>
            <ac:spMk id="16" creationId="{339C8D78-A644-462F-B674-F440635E5353}"/>
          </ac:spMkLst>
        </pc:spChg>
        <pc:spChg chg="add del">
          <ac:chgData name="Matthew Bland" userId="c9ca20179ae73320" providerId="LiveId" clId="{2E6E053A-2BA9-4DC0-98EC-813716E4A942}" dt="2019-04-30T13:18:56.082" v="4949" actId="26606"/>
          <ac:spMkLst>
            <pc:docMk/>
            <pc:sldMk cId="195044729" sldId="267"/>
            <ac:spMk id="21" creationId="{42285737-90EE-47DC-AC80-8AE156B11969}"/>
          </ac:spMkLst>
        </pc:spChg>
        <pc:spChg chg="add del">
          <ac:chgData name="Matthew Bland" userId="c9ca20179ae73320" providerId="LiveId" clId="{2E6E053A-2BA9-4DC0-98EC-813716E4A942}" dt="2019-04-30T13:18:56.082" v="4949" actId="26606"/>
          <ac:spMkLst>
            <pc:docMk/>
            <pc:sldMk cId="195044729" sldId="267"/>
            <ac:spMk id="28" creationId="{6753252F-4873-4F63-801D-CC719279A7D5}"/>
          </ac:spMkLst>
        </pc:spChg>
        <pc:spChg chg="add del">
          <ac:chgData name="Matthew Bland" userId="c9ca20179ae73320" providerId="LiveId" clId="{2E6E053A-2BA9-4DC0-98EC-813716E4A942}" dt="2019-04-30T13:18:56.082" v="4949" actId="26606"/>
          <ac:spMkLst>
            <pc:docMk/>
            <pc:sldMk cId="195044729" sldId="267"/>
            <ac:spMk id="30" creationId="{047C8CCB-F95D-4249-92DD-651249D3535A}"/>
          </ac:spMkLst>
        </pc:spChg>
        <pc:grpChg chg="add del">
          <ac:chgData name="Matthew Bland" userId="c9ca20179ae73320" providerId="LiveId" clId="{2E6E053A-2BA9-4DC0-98EC-813716E4A942}" dt="2019-04-30T13:18:56.082" v="4949" actId="26606"/>
          <ac:grpSpMkLst>
            <pc:docMk/>
            <pc:sldMk cId="195044729" sldId="267"/>
            <ac:grpSpMk id="22" creationId="{B57BDC17-F1B3-455F-BBF1-680AA1F25C06}"/>
          </ac:grpSpMkLst>
        </pc:grpChg>
        <pc:graphicFrameChg chg="add mod">
          <ac:chgData name="Matthew Bland" userId="c9ca20179ae73320" providerId="LiveId" clId="{2E6E053A-2BA9-4DC0-98EC-813716E4A942}" dt="2019-04-30T13:18:46.128" v="4945" actId="20577"/>
          <ac:graphicFrameMkLst>
            <pc:docMk/>
            <pc:sldMk cId="195044729" sldId="267"/>
            <ac:graphicFrameMk id="7" creationId="{38C27229-49B4-41B6-815B-5E0BE40BA97A}"/>
          </ac:graphicFrameMkLst>
        </pc:graphicFrameChg>
        <pc:picChg chg="add del">
          <ac:chgData name="Matthew Bland" userId="c9ca20179ae73320" providerId="LiveId" clId="{2E6E053A-2BA9-4DC0-98EC-813716E4A942}" dt="2019-04-30T13:18:42.208" v="4943" actId="26606"/>
          <ac:picMkLst>
            <pc:docMk/>
            <pc:sldMk cId="195044729" sldId="267"/>
            <ac:picMk id="9" creationId="{D29CFB2E-51AA-47E1-97C0-CEDE983555A5}"/>
          </ac:picMkLst>
        </pc:picChg>
        <pc:picChg chg="add del">
          <ac:chgData name="Matthew Bland" userId="c9ca20179ae73320" providerId="LiveId" clId="{2E6E053A-2BA9-4DC0-98EC-813716E4A942}" dt="2019-04-30T13:18:42.208" v="4943" actId="26606"/>
          <ac:picMkLst>
            <pc:docMk/>
            <pc:sldMk cId="195044729" sldId="267"/>
            <ac:picMk id="14" creationId="{07CF545F-9C2E-4446-97CD-AD92990C2B68}"/>
          </ac:picMkLst>
        </pc:picChg>
      </pc:sldChg>
      <pc:sldChg chg="addSp delSp modSp add">
        <pc:chgData name="Matthew Bland" userId="c9ca20179ae73320" providerId="LiveId" clId="{2E6E053A-2BA9-4DC0-98EC-813716E4A942}" dt="2019-04-30T11:29:15.908" v="2163" actId="1037"/>
        <pc:sldMkLst>
          <pc:docMk/>
          <pc:sldMk cId="1747541316" sldId="268"/>
        </pc:sldMkLst>
        <pc:spChg chg="del">
          <ac:chgData name="Matthew Bland" userId="c9ca20179ae73320" providerId="LiveId" clId="{2E6E053A-2BA9-4DC0-98EC-813716E4A942}" dt="2019-04-30T11:28:58.872" v="2137" actId="478"/>
          <ac:spMkLst>
            <pc:docMk/>
            <pc:sldMk cId="1747541316" sldId="268"/>
            <ac:spMk id="2" creationId="{6F4C7ED3-09D4-4733-9DEB-AA7F0A767B28}"/>
          </ac:spMkLst>
        </pc:spChg>
        <pc:spChg chg="del">
          <ac:chgData name="Matthew Bland" userId="c9ca20179ae73320" providerId="LiveId" clId="{2E6E053A-2BA9-4DC0-98EC-813716E4A942}" dt="2019-04-30T11:23:50.013" v="2108" actId="478"/>
          <ac:spMkLst>
            <pc:docMk/>
            <pc:sldMk cId="1747541316" sldId="268"/>
            <ac:spMk id="3" creationId="{86D99400-7759-49B7-8A3D-25881EAA25C9}"/>
          </ac:spMkLst>
        </pc:spChg>
        <pc:spChg chg="add del mod">
          <ac:chgData name="Matthew Bland" userId="c9ca20179ae73320" providerId="LiveId" clId="{2E6E053A-2BA9-4DC0-98EC-813716E4A942}" dt="2019-04-30T11:23:52.714" v="2109"/>
          <ac:spMkLst>
            <pc:docMk/>
            <pc:sldMk cId="1747541316" sldId="268"/>
            <ac:spMk id="5" creationId="{704915BE-36B4-4BD7-84B5-5FFDF7F3B3F5}"/>
          </ac:spMkLst>
        </pc:spChg>
        <pc:spChg chg="add del mod">
          <ac:chgData name="Matthew Bland" userId="c9ca20179ae73320" providerId="LiveId" clId="{2E6E053A-2BA9-4DC0-98EC-813716E4A942}" dt="2019-04-30T11:29:01.498" v="2139" actId="478"/>
          <ac:spMkLst>
            <pc:docMk/>
            <pc:sldMk cId="1747541316" sldId="268"/>
            <ac:spMk id="8" creationId="{EF77ECD1-A134-4324-9E5A-FA1B326AA0A6}"/>
          </ac:spMkLst>
        </pc:spChg>
        <pc:picChg chg="add mod">
          <ac:chgData name="Matthew Bland" userId="c9ca20179ae73320" providerId="LiveId" clId="{2E6E053A-2BA9-4DC0-98EC-813716E4A942}" dt="2019-04-30T11:29:15.908" v="2163" actId="1037"/>
          <ac:picMkLst>
            <pc:docMk/>
            <pc:sldMk cId="1747541316" sldId="268"/>
            <ac:picMk id="6" creationId="{2DCE7502-0261-4D4E-B928-9B4DA10BD42E}"/>
          </ac:picMkLst>
        </pc:picChg>
      </pc:sldChg>
      <pc:sldChg chg="addSp delSp modSp add">
        <pc:chgData name="Matthew Bland" userId="c9ca20179ae73320" providerId="LiveId" clId="{2E6E053A-2BA9-4DC0-98EC-813716E4A942}" dt="2019-04-30T11:29:43.549" v="2197" actId="1038"/>
        <pc:sldMkLst>
          <pc:docMk/>
          <pc:sldMk cId="2840265229" sldId="269"/>
        </pc:sldMkLst>
        <pc:spChg chg="del">
          <ac:chgData name="Matthew Bland" userId="c9ca20179ae73320" providerId="LiveId" clId="{2E6E053A-2BA9-4DC0-98EC-813716E4A942}" dt="2019-04-30T11:29:25.707" v="2164" actId="478"/>
          <ac:spMkLst>
            <pc:docMk/>
            <pc:sldMk cId="2840265229" sldId="269"/>
            <ac:spMk id="2" creationId="{6F4C7ED3-09D4-4733-9DEB-AA7F0A767B28}"/>
          </ac:spMkLst>
        </pc:spChg>
        <pc:spChg chg="del">
          <ac:chgData name="Matthew Bland" userId="c9ca20179ae73320" providerId="LiveId" clId="{2E6E053A-2BA9-4DC0-98EC-813716E4A942}" dt="2019-04-30T11:24:51.898" v="2110" actId="478"/>
          <ac:spMkLst>
            <pc:docMk/>
            <pc:sldMk cId="2840265229" sldId="269"/>
            <ac:spMk id="3" creationId="{86D99400-7759-49B7-8A3D-25881EAA25C9}"/>
          </ac:spMkLst>
        </pc:spChg>
        <pc:spChg chg="add del mod">
          <ac:chgData name="Matthew Bland" userId="c9ca20179ae73320" providerId="LiveId" clId="{2E6E053A-2BA9-4DC0-98EC-813716E4A942}" dt="2019-04-30T11:24:57.515" v="2113"/>
          <ac:spMkLst>
            <pc:docMk/>
            <pc:sldMk cId="2840265229" sldId="269"/>
            <ac:spMk id="5" creationId="{F20F0E75-0A3F-436F-90B0-BF0DD3AB0ABA}"/>
          </ac:spMkLst>
        </pc:spChg>
        <pc:spChg chg="add del mod">
          <ac:chgData name="Matthew Bland" userId="c9ca20179ae73320" providerId="LiveId" clId="{2E6E053A-2BA9-4DC0-98EC-813716E4A942}" dt="2019-04-30T11:29:28.889" v="2166" actId="478"/>
          <ac:spMkLst>
            <pc:docMk/>
            <pc:sldMk cId="2840265229" sldId="269"/>
            <ac:spMk id="9" creationId="{D3226403-580B-4F39-A17F-716565239BCF}"/>
          </ac:spMkLst>
        </pc:spChg>
        <pc:picChg chg="add del">
          <ac:chgData name="Matthew Bland" userId="c9ca20179ae73320" providerId="LiveId" clId="{2E6E053A-2BA9-4DC0-98EC-813716E4A942}" dt="2019-04-30T11:24:55.383" v="2112"/>
          <ac:picMkLst>
            <pc:docMk/>
            <pc:sldMk cId="2840265229" sldId="269"/>
            <ac:picMk id="6" creationId="{3A6D0F41-E5D9-4863-BEC7-268CF25679AC}"/>
          </ac:picMkLst>
        </pc:picChg>
        <pc:picChg chg="add mod">
          <ac:chgData name="Matthew Bland" userId="c9ca20179ae73320" providerId="LiveId" clId="{2E6E053A-2BA9-4DC0-98EC-813716E4A942}" dt="2019-04-30T11:29:43.549" v="2197" actId="1038"/>
          <ac:picMkLst>
            <pc:docMk/>
            <pc:sldMk cId="2840265229" sldId="269"/>
            <ac:picMk id="7" creationId="{ED47C651-51D5-4E2A-BE15-A2C9E4EC8EEA}"/>
          </ac:picMkLst>
        </pc:picChg>
      </pc:sldChg>
      <pc:sldChg chg="addSp delSp modSp add">
        <pc:chgData name="Matthew Bland" userId="c9ca20179ae73320" providerId="LiveId" clId="{2E6E053A-2BA9-4DC0-98EC-813716E4A942}" dt="2019-04-30T11:30:13.377" v="2234" actId="1036"/>
        <pc:sldMkLst>
          <pc:docMk/>
          <pc:sldMk cId="399114248" sldId="270"/>
        </pc:sldMkLst>
        <pc:spChg chg="del">
          <ac:chgData name="Matthew Bland" userId="c9ca20179ae73320" providerId="LiveId" clId="{2E6E053A-2BA9-4DC0-98EC-813716E4A942}" dt="2019-04-30T11:29:53.871" v="2198" actId="478"/>
          <ac:spMkLst>
            <pc:docMk/>
            <pc:sldMk cId="399114248" sldId="270"/>
            <ac:spMk id="2" creationId="{6F4C7ED3-09D4-4733-9DEB-AA7F0A767B28}"/>
          </ac:spMkLst>
        </pc:spChg>
        <pc:spChg chg="del">
          <ac:chgData name="Matthew Bland" userId="c9ca20179ae73320" providerId="LiveId" clId="{2E6E053A-2BA9-4DC0-98EC-813716E4A942}" dt="2019-04-30T11:26:24.418" v="2114" actId="478"/>
          <ac:spMkLst>
            <pc:docMk/>
            <pc:sldMk cId="399114248" sldId="270"/>
            <ac:spMk id="3" creationId="{86D99400-7759-49B7-8A3D-25881EAA25C9}"/>
          </ac:spMkLst>
        </pc:spChg>
        <pc:spChg chg="add del mod">
          <ac:chgData name="Matthew Bland" userId="c9ca20179ae73320" providerId="LiveId" clId="{2E6E053A-2BA9-4DC0-98EC-813716E4A942}" dt="2019-04-30T11:26:27.390" v="2115"/>
          <ac:spMkLst>
            <pc:docMk/>
            <pc:sldMk cId="399114248" sldId="270"/>
            <ac:spMk id="5" creationId="{1919347B-A33D-4891-8AED-4DDF925CC11E}"/>
          </ac:spMkLst>
        </pc:spChg>
        <pc:spChg chg="add del mod">
          <ac:chgData name="Matthew Bland" userId="c9ca20179ae73320" providerId="LiveId" clId="{2E6E053A-2BA9-4DC0-98EC-813716E4A942}" dt="2019-04-30T11:29:57.039" v="2200" actId="478"/>
          <ac:spMkLst>
            <pc:docMk/>
            <pc:sldMk cId="399114248" sldId="270"/>
            <ac:spMk id="8" creationId="{0927F7B7-FCFA-4CDC-B4C9-EA6DAB3F51A5}"/>
          </ac:spMkLst>
        </pc:spChg>
        <pc:picChg chg="add mod">
          <ac:chgData name="Matthew Bland" userId="c9ca20179ae73320" providerId="LiveId" clId="{2E6E053A-2BA9-4DC0-98EC-813716E4A942}" dt="2019-04-30T11:30:13.377" v="2234" actId="1036"/>
          <ac:picMkLst>
            <pc:docMk/>
            <pc:sldMk cId="399114248" sldId="270"/>
            <ac:picMk id="6" creationId="{E1C93202-E64E-4E43-ABDF-D1CF6CD550B9}"/>
          </ac:picMkLst>
        </pc:picChg>
      </pc:sldChg>
      <pc:sldChg chg="addSp delSp modSp add">
        <pc:chgData name="Matthew Bland" userId="c9ca20179ae73320" providerId="LiveId" clId="{2E6E053A-2BA9-4DC0-98EC-813716E4A942}" dt="2019-04-30T13:20:54.630" v="5127" actId="478"/>
        <pc:sldMkLst>
          <pc:docMk/>
          <pc:sldMk cId="2995780247" sldId="271"/>
        </pc:sldMkLst>
        <pc:spChg chg="del">
          <ac:chgData name="Matthew Bland" userId="c9ca20179ae73320" providerId="LiveId" clId="{2E6E053A-2BA9-4DC0-98EC-813716E4A942}" dt="2019-04-30T13:20:52.437" v="5126" actId="478"/>
          <ac:spMkLst>
            <pc:docMk/>
            <pc:sldMk cId="2995780247" sldId="271"/>
            <ac:spMk id="2" creationId="{6F4C7ED3-09D4-4733-9DEB-AA7F0A767B28}"/>
          </ac:spMkLst>
        </pc:spChg>
        <pc:spChg chg="del mod">
          <ac:chgData name="Matthew Bland" userId="c9ca20179ae73320" providerId="LiveId" clId="{2E6E053A-2BA9-4DC0-98EC-813716E4A942}" dt="2019-04-30T11:45:08.075" v="2287"/>
          <ac:spMkLst>
            <pc:docMk/>
            <pc:sldMk cId="2995780247" sldId="271"/>
            <ac:spMk id="3" creationId="{86D99400-7759-49B7-8A3D-25881EAA25C9}"/>
          </ac:spMkLst>
        </pc:spChg>
        <pc:spChg chg="add del mod">
          <ac:chgData name="Matthew Bland" userId="c9ca20179ae73320" providerId="LiveId" clId="{2E6E053A-2BA9-4DC0-98EC-813716E4A942}" dt="2019-04-30T13:20:54.630" v="5127" actId="478"/>
          <ac:spMkLst>
            <pc:docMk/>
            <pc:sldMk cId="2995780247" sldId="271"/>
            <ac:spMk id="7" creationId="{7DD284ED-C558-4F12-9F8A-49A68DBB3B07}"/>
          </ac:spMkLst>
        </pc:spChg>
        <pc:picChg chg="add mod">
          <ac:chgData name="Matthew Bland" userId="c9ca20179ae73320" providerId="LiveId" clId="{2E6E053A-2BA9-4DC0-98EC-813716E4A942}" dt="2019-04-30T13:20:49.499" v="5125" actId="1076"/>
          <ac:picMkLst>
            <pc:docMk/>
            <pc:sldMk cId="2995780247" sldId="271"/>
            <ac:picMk id="5" creationId="{85DD2A5B-8B68-427C-A2EA-497FA241ED15}"/>
          </ac:picMkLst>
        </pc:picChg>
      </pc:sldChg>
      <pc:sldChg chg="addSp delSp modSp add">
        <pc:chgData name="Matthew Bland" userId="c9ca20179ae73320" providerId="LiveId" clId="{2E6E053A-2BA9-4DC0-98EC-813716E4A942}" dt="2019-04-30T13:21:01.937" v="5128" actId="122"/>
        <pc:sldMkLst>
          <pc:docMk/>
          <pc:sldMk cId="1176511282" sldId="272"/>
        </pc:sldMkLst>
        <pc:spChg chg="mod">
          <ac:chgData name="Matthew Bland" userId="c9ca20179ae73320" providerId="LiveId" clId="{2E6E053A-2BA9-4DC0-98EC-813716E4A942}" dt="2019-04-30T13:21:01.937" v="5128" actId="122"/>
          <ac:spMkLst>
            <pc:docMk/>
            <pc:sldMk cId="1176511282" sldId="272"/>
            <ac:spMk id="2" creationId="{6F4C7ED3-09D4-4733-9DEB-AA7F0A767B28}"/>
          </ac:spMkLst>
        </pc:spChg>
        <pc:spChg chg="del mod">
          <ac:chgData name="Matthew Bland" userId="c9ca20179ae73320" providerId="LiveId" clId="{2E6E053A-2BA9-4DC0-98EC-813716E4A942}" dt="2019-04-30T11:47:46.715" v="2296"/>
          <ac:spMkLst>
            <pc:docMk/>
            <pc:sldMk cId="1176511282" sldId="272"/>
            <ac:spMk id="3" creationId="{86D99400-7759-49B7-8A3D-25881EAA25C9}"/>
          </ac:spMkLst>
        </pc:spChg>
        <pc:picChg chg="add del mod">
          <ac:chgData name="Matthew Bland" userId="c9ca20179ae73320" providerId="LiveId" clId="{2E6E053A-2BA9-4DC0-98EC-813716E4A942}" dt="2019-04-30T11:47:43.742" v="2294"/>
          <ac:picMkLst>
            <pc:docMk/>
            <pc:sldMk cId="1176511282" sldId="272"/>
            <ac:picMk id="5" creationId="{9C19485C-0FCE-4AE5-86B5-8D80A81C9F4B}"/>
          </ac:picMkLst>
        </pc:picChg>
        <pc:picChg chg="add mod">
          <ac:chgData name="Matthew Bland" userId="c9ca20179ae73320" providerId="LiveId" clId="{2E6E053A-2BA9-4DC0-98EC-813716E4A942}" dt="2019-04-30T11:47:48.883" v="2297" actId="27614"/>
          <ac:picMkLst>
            <pc:docMk/>
            <pc:sldMk cId="1176511282" sldId="272"/>
            <ac:picMk id="7" creationId="{5497CC01-8D00-4372-9731-01A30EC63895}"/>
          </ac:picMkLst>
        </pc:picChg>
      </pc:sldChg>
      <pc:sldChg chg="addSp delSp modSp add">
        <pc:chgData name="Matthew Bland" userId="c9ca20179ae73320" providerId="LiveId" clId="{2E6E053A-2BA9-4DC0-98EC-813716E4A942}" dt="2019-04-30T11:52:00.803" v="2328" actId="1076"/>
        <pc:sldMkLst>
          <pc:docMk/>
          <pc:sldMk cId="3449533840" sldId="273"/>
        </pc:sldMkLst>
        <pc:spChg chg="del mod">
          <ac:chgData name="Matthew Bland" userId="c9ca20179ae73320" providerId="LiveId" clId="{2E6E053A-2BA9-4DC0-98EC-813716E4A942}" dt="2019-04-30T11:49:01.193" v="2309" actId="478"/>
          <ac:spMkLst>
            <pc:docMk/>
            <pc:sldMk cId="3449533840" sldId="273"/>
            <ac:spMk id="2" creationId="{6F4C7ED3-09D4-4733-9DEB-AA7F0A767B28}"/>
          </ac:spMkLst>
        </pc:spChg>
        <pc:spChg chg="del mod">
          <ac:chgData name="Matthew Bland" userId="c9ca20179ae73320" providerId="LiveId" clId="{2E6E053A-2BA9-4DC0-98EC-813716E4A942}" dt="2019-04-30T11:48:12.842" v="2299" actId="1032"/>
          <ac:spMkLst>
            <pc:docMk/>
            <pc:sldMk cId="3449533840" sldId="273"/>
            <ac:spMk id="3" creationId="{86D99400-7759-49B7-8A3D-25881EAA25C9}"/>
          </ac:spMkLst>
        </pc:spChg>
        <pc:spChg chg="add del mod">
          <ac:chgData name="Matthew Bland" userId="c9ca20179ae73320" providerId="LiveId" clId="{2E6E053A-2BA9-4DC0-98EC-813716E4A942}" dt="2019-04-30T11:48:57.654" v="2306"/>
          <ac:spMkLst>
            <pc:docMk/>
            <pc:sldMk cId="3449533840" sldId="273"/>
            <ac:spMk id="5" creationId="{3E40C4A2-3073-4291-ADE4-BBF6DCBB3749}"/>
          </ac:spMkLst>
        </pc:spChg>
        <pc:spChg chg="add del mod">
          <ac:chgData name="Matthew Bland" userId="c9ca20179ae73320" providerId="LiveId" clId="{2E6E053A-2BA9-4DC0-98EC-813716E4A942}" dt="2019-04-30T11:49:04.283" v="2310" actId="478"/>
          <ac:spMkLst>
            <pc:docMk/>
            <pc:sldMk cId="3449533840" sldId="273"/>
            <ac:spMk id="9" creationId="{B4F4D4DC-F506-4D92-BD9A-7C979E10EC14}"/>
          </ac:spMkLst>
        </pc:spChg>
        <pc:graphicFrameChg chg="add del mod">
          <ac:chgData name="Matthew Bland" userId="c9ca20179ae73320" providerId="LiveId" clId="{2E6E053A-2BA9-4DC0-98EC-813716E4A942}" dt="2019-04-30T11:48:55.713" v="2305" actId="478"/>
          <ac:graphicFrameMkLst>
            <pc:docMk/>
            <pc:sldMk cId="3449533840" sldId="273"/>
            <ac:graphicFrameMk id="4" creationId="{B78A2C46-08CD-4E84-91A2-53D83E5E552C}"/>
          </ac:graphicFrameMkLst>
        </pc:graphicFrameChg>
        <pc:picChg chg="add mod">
          <ac:chgData name="Matthew Bland" userId="c9ca20179ae73320" providerId="LiveId" clId="{2E6E053A-2BA9-4DC0-98EC-813716E4A942}" dt="2019-04-30T11:52:00.803" v="2328" actId="1076"/>
          <ac:picMkLst>
            <pc:docMk/>
            <pc:sldMk cId="3449533840" sldId="273"/>
            <ac:picMk id="7" creationId="{367B1CE4-EFFE-44A4-B8B1-5EBB0BA6B217}"/>
          </ac:picMkLst>
        </pc:picChg>
      </pc:sldChg>
      <pc:sldChg chg="addSp delSp modSp add">
        <pc:chgData name="Matthew Bland" userId="c9ca20179ae73320" providerId="LiveId" clId="{2E6E053A-2BA9-4DC0-98EC-813716E4A942}" dt="2019-04-30T11:56:03.569" v="2422"/>
        <pc:sldMkLst>
          <pc:docMk/>
          <pc:sldMk cId="192393382" sldId="274"/>
        </pc:sldMkLst>
        <pc:spChg chg="mod">
          <ac:chgData name="Matthew Bland" userId="c9ca20179ae73320" providerId="LiveId" clId="{2E6E053A-2BA9-4DC0-98EC-813716E4A942}" dt="2019-04-30T11:53:15.838" v="2365" actId="122"/>
          <ac:spMkLst>
            <pc:docMk/>
            <pc:sldMk cId="192393382" sldId="274"/>
            <ac:spMk id="2" creationId="{6F4C7ED3-09D4-4733-9DEB-AA7F0A767B28}"/>
          </ac:spMkLst>
        </pc:spChg>
        <pc:spChg chg="del mod">
          <ac:chgData name="Matthew Bland" userId="c9ca20179ae73320" providerId="LiveId" clId="{2E6E053A-2BA9-4DC0-98EC-813716E4A942}" dt="2019-04-30T11:53:45.227" v="2367" actId="1032"/>
          <ac:spMkLst>
            <pc:docMk/>
            <pc:sldMk cId="192393382" sldId="274"/>
            <ac:spMk id="3" creationId="{86D99400-7759-49B7-8A3D-25881EAA25C9}"/>
          </ac:spMkLst>
        </pc:spChg>
        <pc:graphicFrameChg chg="add mod">
          <ac:chgData name="Matthew Bland" userId="c9ca20179ae73320" providerId="LiveId" clId="{2E6E053A-2BA9-4DC0-98EC-813716E4A942}" dt="2019-04-30T11:56:03.569" v="2422"/>
          <ac:graphicFrameMkLst>
            <pc:docMk/>
            <pc:sldMk cId="192393382" sldId="274"/>
            <ac:graphicFrameMk id="4" creationId="{32BF16B9-8934-44BA-8C82-3F32F173DBAC}"/>
          </ac:graphicFrameMkLst>
        </pc:graphicFrameChg>
      </pc:sldChg>
      <pc:sldChg chg="add del">
        <pc:chgData name="Matthew Bland" userId="c9ca20179ae73320" providerId="LiveId" clId="{2E6E053A-2BA9-4DC0-98EC-813716E4A942}" dt="2019-04-30T12:04:23.609" v="2540" actId="2696"/>
        <pc:sldMkLst>
          <pc:docMk/>
          <pc:sldMk cId="4106760402" sldId="275"/>
        </pc:sldMkLst>
      </pc:sldChg>
      <pc:sldChg chg="add del">
        <pc:chgData name="Matthew Bland" userId="c9ca20179ae73320" providerId="LiveId" clId="{2E6E053A-2BA9-4DC0-98EC-813716E4A942}" dt="2019-04-30T12:04:32.331" v="2541" actId="2696"/>
        <pc:sldMkLst>
          <pc:docMk/>
          <pc:sldMk cId="4163984187" sldId="276"/>
        </pc:sldMkLst>
      </pc:sldChg>
      <pc:sldChg chg="add del">
        <pc:chgData name="Matthew Bland" userId="c9ca20179ae73320" providerId="LiveId" clId="{2E6E053A-2BA9-4DC0-98EC-813716E4A942}" dt="2019-04-30T12:04:34.630" v="2542" actId="2696"/>
        <pc:sldMkLst>
          <pc:docMk/>
          <pc:sldMk cId="2080246817" sldId="277"/>
        </pc:sldMkLst>
      </pc:sldChg>
      <pc:sldChg chg="addSp delSp modSp add">
        <pc:chgData name="Matthew Bland" userId="c9ca20179ae73320" providerId="LiveId" clId="{2E6E053A-2BA9-4DC0-98EC-813716E4A942}" dt="2019-04-30T12:26:21.279" v="3187" actId="122"/>
        <pc:sldMkLst>
          <pc:docMk/>
          <pc:sldMk cId="919962531" sldId="278"/>
        </pc:sldMkLst>
        <pc:spChg chg="mod">
          <ac:chgData name="Matthew Bland" userId="c9ca20179ae73320" providerId="LiveId" clId="{2E6E053A-2BA9-4DC0-98EC-813716E4A942}" dt="2019-04-30T12:26:21.279" v="3187" actId="122"/>
          <ac:spMkLst>
            <pc:docMk/>
            <pc:sldMk cId="919962531" sldId="278"/>
            <ac:spMk id="2" creationId="{6F4C7ED3-09D4-4733-9DEB-AA7F0A767B28}"/>
          </ac:spMkLst>
        </pc:spChg>
        <pc:spChg chg="del mod">
          <ac:chgData name="Matthew Bland" userId="c9ca20179ae73320" providerId="LiveId" clId="{2E6E053A-2BA9-4DC0-98EC-813716E4A942}" dt="2019-04-30T12:23:13.541" v="3182"/>
          <ac:spMkLst>
            <pc:docMk/>
            <pc:sldMk cId="919962531" sldId="278"/>
            <ac:spMk id="3" creationId="{86D99400-7759-49B7-8A3D-25881EAA25C9}"/>
          </ac:spMkLst>
        </pc:spChg>
        <pc:spChg chg="add mod">
          <ac:chgData name="Matthew Bland" userId="c9ca20179ae73320" providerId="LiveId" clId="{2E6E053A-2BA9-4DC0-98EC-813716E4A942}" dt="2019-04-30T12:23:33.176" v="3185" actId="767"/>
          <ac:spMkLst>
            <pc:docMk/>
            <pc:sldMk cId="919962531" sldId="278"/>
            <ac:spMk id="5" creationId="{9640F2F8-18DA-467C-96E7-AB69F498B038}"/>
          </ac:spMkLst>
        </pc:spChg>
        <pc:picChg chg="add mod">
          <ac:chgData name="Matthew Bland" userId="c9ca20179ae73320" providerId="LiveId" clId="{2E6E053A-2BA9-4DC0-98EC-813716E4A942}" dt="2019-04-30T12:26:05.923" v="3186" actId="1076"/>
          <ac:picMkLst>
            <pc:docMk/>
            <pc:sldMk cId="919962531" sldId="278"/>
            <ac:picMk id="4" creationId="{60D49A1E-D09B-4784-B9F5-C9B4D633AB76}"/>
          </ac:picMkLst>
        </pc:picChg>
      </pc:sldChg>
      <pc:sldChg chg="addSp delSp modSp add">
        <pc:chgData name="Matthew Bland" userId="c9ca20179ae73320" providerId="LiveId" clId="{2E6E053A-2BA9-4DC0-98EC-813716E4A942}" dt="2019-04-30T12:33:12.414" v="3205" actId="20577"/>
        <pc:sldMkLst>
          <pc:docMk/>
          <pc:sldMk cId="443824925" sldId="279"/>
        </pc:sldMkLst>
        <pc:spChg chg="mod">
          <ac:chgData name="Matthew Bland" userId="c9ca20179ae73320" providerId="LiveId" clId="{2E6E053A-2BA9-4DC0-98EC-813716E4A942}" dt="2019-04-30T12:33:12.414" v="3205" actId="20577"/>
          <ac:spMkLst>
            <pc:docMk/>
            <pc:sldMk cId="443824925" sldId="279"/>
            <ac:spMk id="2" creationId="{6F4C7ED3-09D4-4733-9DEB-AA7F0A767B28}"/>
          </ac:spMkLst>
        </pc:spChg>
        <pc:spChg chg="del mod">
          <ac:chgData name="Matthew Bland" userId="c9ca20179ae73320" providerId="LiveId" clId="{2E6E053A-2BA9-4DC0-98EC-813716E4A942}" dt="2019-04-30T12:33:06.031" v="3192"/>
          <ac:spMkLst>
            <pc:docMk/>
            <pc:sldMk cId="443824925" sldId="279"/>
            <ac:spMk id="3" creationId="{86D99400-7759-49B7-8A3D-25881EAA25C9}"/>
          </ac:spMkLst>
        </pc:spChg>
        <pc:picChg chg="add mod">
          <ac:chgData name="Matthew Bland" userId="c9ca20179ae73320" providerId="LiveId" clId="{2E6E053A-2BA9-4DC0-98EC-813716E4A942}" dt="2019-04-30T12:33:09.589" v="3193" actId="27614"/>
          <ac:picMkLst>
            <pc:docMk/>
            <pc:sldMk cId="443824925" sldId="279"/>
            <ac:picMk id="5" creationId="{85B0FABA-65BD-42E5-B613-C56DC5EB7D3D}"/>
          </ac:picMkLst>
        </pc:picChg>
      </pc:sldChg>
      <pc:sldChg chg="addSp modSp add mod setBg">
        <pc:chgData name="Matthew Bland" userId="c9ca20179ae73320" providerId="LiveId" clId="{2E6E053A-2BA9-4DC0-98EC-813716E4A942}" dt="2019-04-30T12:35:04.388" v="3236" actId="20577"/>
        <pc:sldMkLst>
          <pc:docMk/>
          <pc:sldMk cId="679716729" sldId="280"/>
        </pc:sldMkLst>
        <pc:spChg chg="mod">
          <ac:chgData name="Matthew Bland" userId="c9ca20179ae73320" providerId="LiveId" clId="{2E6E053A-2BA9-4DC0-98EC-813716E4A942}" dt="2019-04-30T12:34:52.363" v="3232" actId="26606"/>
          <ac:spMkLst>
            <pc:docMk/>
            <pc:sldMk cId="679716729" sldId="280"/>
            <ac:spMk id="2" creationId="{6F4C7ED3-09D4-4733-9DEB-AA7F0A767B28}"/>
          </ac:spMkLst>
        </pc:spChg>
        <pc:spChg chg="mod">
          <ac:chgData name="Matthew Bland" userId="c9ca20179ae73320" providerId="LiveId" clId="{2E6E053A-2BA9-4DC0-98EC-813716E4A942}" dt="2019-04-30T12:35:04.388" v="3236" actId="20577"/>
          <ac:spMkLst>
            <pc:docMk/>
            <pc:sldMk cId="679716729" sldId="280"/>
            <ac:spMk id="3" creationId="{86D99400-7759-49B7-8A3D-25881EAA25C9}"/>
          </ac:spMkLst>
        </pc:spChg>
        <pc:spChg chg="add">
          <ac:chgData name="Matthew Bland" userId="c9ca20179ae73320" providerId="LiveId" clId="{2E6E053A-2BA9-4DC0-98EC-813716E4A942}" dt="2019-04-30T12:34:52.363" v="3232" actId="26606"/>
          <ac:spMkLst>
            <pc:docMk/>
            <pc:sldMk cId="679716729" sldId="280"/>
            <ac:spMk id="8" creationId="{8D70B121-56F4-4848-B38B-182089D909FA}"/>
          </ac:spMkLst>
        </pc:spChg>
        <pc:cxnChg chg="add">
          <ac:chgData name="Matthew Bland" userId="c9ca20179ae73320" providerId="LiveId" clId="{2E6E053A-2BA9-4DC0-98EC-813716E4A942}" dt="2019-04-30T12:34:52.363" v="3232" actId="26606"/>
          <ac:cxnSpMkLst>
            <pc:docMk/>
            <pc:sldMk cId="679716729" sldId="280"/>
            <ac:cxnSpMk id="10" creationId="{2D72A2C9-F3CA-4216-8BAD-FA4C970C3C4E}"/>
          </ac:cxnSpMkLst>
        </pc:cxnChg>
      </pc:sldChg>
      <pc:sldChg chg="addSp modSp add mod ord setBg">
        <pc:chgData name="Matthew Bland" userId="c9ca20179ae73320" providerId="LiveId" clId="{2E6E053A-2BA9-4DC0-98EC-813716E4A942}" dt="2019-04-30T13:00:12.752" v="4124" actId="26606"/>
        <pc:sldMkLst>
          <pc:docMk/>
          <pc:sldMk cId="1560293048" sldId="281"/>
        </pc:sldMkLst>
        <pc:spChg chg="mod">
          <ac:chgData name="Matthew Bland" userId="c9ca20179ae73320" providerId="LiveId" clId="{2E6E053A-2BA9-4DC0-98EC-813716E4A942}" dt="2019-04-30T13:00:12.752" v="4124" actId="26606"/>
          <ac:spMkLst>
            <pc:docMk/>
            <pc:sldMk cId="1560293048" sldId="281"/>
            <ac:spMk id="2" creationId="{6F4C7ED3-09D4-4733-9DEB-AA7F0A767B28}"/>
          </ac:spMkLst>
        </pc:spChg>
        <pc:spChg chg="mod">
          <ac:chgData name="Matthew Bland" userId="c9ca20179ae73320" providerId="LiveId" clId="{2E6E053A-2BA9-4DC0-98EC-813716E4A942}" dt="2019-04-30T13:00:12.752" v="4124" actId="26606"/>
          <ac:spMkLst>
            <pc:docMk/>
            <pc:sldMk cId="1560293048" sldId="281"/>
            <ac:spMk id="5" creationId="{47B2502C-8994-415E-8357-77C933655DF8}"/>
          </ac:spMkLst>
        </pc:spChg>
        <pc:spChg chg="add">
          <ac:chgData name="Matthew Bland" userId="c9ca20179ae73320" providerId="LiveId" clId="{2E6E053A-2BA9-4DC0-98EC-813716E4A942}" dt="2019-04-30T13:00:12.752" v="4124" actId="26606"/>
          <ac:spMkLst>
            <pc:docMk/>
            <pc:sldMk cId="1560293048" sldId="281"/>
            <ac:spMk id="10" creationId="{8D70B121-56F4-4848-B38B-182089D909FA}"/>
          </ac:spMkLst>
        </pc:spChg>
        <pc:cxnChg chg="add">
          <ac:chgData name="Matthew Bland" userId="c9ca20179ae73320" providerId="LiveId" clId="{2E6E053A-2BA9-4DC0-98EC-813716E4A942}" dt="2019-04-30T13:00:12.752" v="4124" actId="26606"/>
          <ac:cxnSpMkLst>
            <pc:docMk/>
            <pc:sldMk cId="1560293048" sldId="281"/>
            <ac:cxnSpMk id="12" creationId="{2D72A2C9-F3CA-4216-8BAD-FA4C970C3C4E}"/>
          </ac:cxnSpMkLst>
        </pc:cxnChg>
      </pc:sldChg>
      <pc:sldChg chg="addSp delSp modSp add">
        <pc:chgData name="Matthew Bland" userId="c9ca20179ae73320" providerId="LiveId" clId="{2E6E053A-2BA9-4DC0-98EC-813716E4A942}" dt="2019-04-30T12:58:43.488" v="3920" actId="5793"/>
        <pc:sldMkLst>
          <pc:docMk/>
          <pc:sldMk cId="2399662472" sldId="282"/>
        </pc:sldMkLst>
        <pc:spChg chg="mod">
          <ac:chgData name="Matthew Bland" userId="c9ca20179ae73320" providerId="LiveId" clId="{2E6E053A-2BA9-4DC0-98EC-813716E4A942}" dt="2019-04-30T12:58:43.488" v="3920" actId="5793"/>
          <ac:spMkLst>
            <pc:docMk/>
            <pc:sldMk cId="2399662472" sldId="282"/>
            <ac:spMk id="2" creationId="{6F4C7ED3-09D4-4733-9DEB-AA7F0A767B28}"/>
          </ac:spMkLst>
        </pc:spChg>
        <pc:spChg chg="del mod">
          <ac:chgData name="Matthew Bland" userId="c9ca20179ae73320" providerId="LiveId" clId="{2E6E053A-2BA9-4DC0-98EC-813716E4A942}" dt="2019-04-30T12:58:33.444" v="3900"/>
          <ac:spMkLst>
            <pc:docMk/>
            <pc:sldMk cId="2399662472" sldId="282"/>
            <ac:spMk id="5" creationId="{47B2502C-8994-415E-8357-77C933655DF8}"/>
          </ac:spMkLst>
        </pc:spChg>
        <pc:picChg chg="add mod">
          <ac:chgData name="Matthew Bland" userId="c9ca20179ae73320" providerId="LiveId" clId="{2E6E053A-2BA9-4DC0-98EC-813716E4A942}" dt="2019-04-30T12:58:38.618" v="3904" actId="1076"/>
          <ac:picMkLst>
            <pc:docMk/>
            <pc:sldMk cId="2399662472" sldId="282"/>
            <ac:picMk id="4" creationId="{9431A753-4D4A-45D6-859B-99BF471E6B15}"/>
          </ac:picMkLst>
        </pc:picChg>
      </pc:sldChg>
      <pc:sldChg chg="addSp delSp modSp add mod setBg">
        <pc:chgData name="Matthew Bland" userId="c9ca20179ae73320" providerId="LiveId" clId="{2E6E053A-2BA9-4DC0-98EC-813716E4A942}" dt="2019-04-30T13:05:47.282" v="4555" actId="20577"/>
        <pc:sldMkLst>
          <pc:docMk/>
          <pc:sldMk cId="17525436" sldId="283"/>
        </pc:sldMkLst>
        <pc:spChg chg="mod">
          <ac:chgData name="Matthew Bland" userId="c9ca20179ae73320" providerId="LiveId" clId="{2E6E053A-2BA9-4DC0-98EC-813716E4A942}" dt="2019-04-30T13:03:09.886" v="4460" actId="20577"/>
          <ac:spMkLst>
            <pc:docMk/>
            <pc:sldMk cId="17525436" sldId="283"/>
            <ac:spMk id="2" creationId="{6F4C7ED3-09D4-4733-9DEB-AA7F0A767B28}"/>
          </ac:spMkLst>
        </pc:spChg>
        <pc:spChg chg="del mod">
          <ac:chgData name="Matthew Bland" userId="c9ca20179ae73320" providerId="LiveId" clId="{2E6E053A-2BA9-4DC0-98EC-813716E4A942}" dt="2019-04-30T13:03:00.667" v="4447" actId="26606"/>
          <ac:spMkLst>
            <pc:docMk/>
            <pc:sldMk cId="17525436" sldId="283"/>
            <ac:spMk id="5" creationId="{47B2502C-8994-415E-8357-77C933655DF8}"/>
          </ac:spMkLst>
        </pc:spChg>
        <pc:spChg chg="add">
          <ac:chgData name="Matthew Bland" userId="c9ca20179ae73320" providerId="LiveId" clId="{2E6E053A-2BA9-4DC0-98EC-813716E4A942}" dt="2019-04-30T13:03:00.667" v="4447" actId="26606"/>
          <ac:spMkLst>
            <pc:docMk/>
            <pc:sldMk cId="17525436" sldId="283"/>
            <ac:spMk id="12" creationId="{42285737-90EE-47DC-AC80-8AE156B11969}"/>
          </ac:spMkLst>
        </pc:spChg>
        <pc:grpChg chg="add">
          <ac:chgData name="Matthew Bland" userId="c9ca20179ae73320" providerId="LiveId" clId="{2E6E053A-2BA9-4DC0-98EC-813716E4A942}" dt="2019-04-30T13:03:00.667" v="4447" actId="26606"/>
          <ac:grpSpMkLst>
            <pc:docMk/>
            <pc:sldMk cId="17525436" sldId="283"/>
            <ac:grpSpMk id="14" creationId="{B57BDC17-F1B3-455F-BBF1-680AA1F25C06}"/>
          </ac:grpSpMkLst>
        </pc:grpChg>
        <pc:graphicFrameChg chg="add mod">
          <ac:chgData name="Matthew Bland" userId="c9ca20179ae73320" providerId="LiveId" clId="{2E6E053A-2BA9-4DC0-98EC-813716E4A942}" dt="2019-04-30T13:05:47.282" v="4555" actId="20577"/>
          <ac:graphicFrameMkLst>
            <pc:docMk/>
            <pc:sldMk cId="17525436" sldId="283"/>
            <ac:graphicFrameMk id="7" creationId="{14447182-2FBA-48BF-8A62-CA02C79FD7BB}"/>
          </ac:graphicFrameMkLst>
        </pc:graphicFrameChg>
      </pc:sldChg>
      <pc:sldChg chg="addSp delSp modSp add mod setBg modAnim">
        <pc:chgData name="Matthew Bland" userId="c9ca20179ae73320" providerId="LiveId" clId="{2E6E053A-2BA9-4DC0-98EC-813716E4A942}" dt="2019-04-30T13:14:50.667" v="4740"/>
        <pc:sldMkLst>
          <pc:docMk/>
          <pc:sldMk cId="887087987" sldId="284"/>
        </pc:sldMkLst>
        <pc:spChg chg="del">
          <ac:chgData name="Matthew Bland" userId="c9ca20179ae73320" providerId="LiveId" clId="{2E6E053A-2BA9-4DC0-98EC-813716E4A942}" dt="2019-04-30T13:08:15.120" v="4588" actId="478"/>
          <ac:spMkLst>
            <pc:docMk/>
            <pc:sldMk cId="887087987" sldId="284"/>
            <ac:spMk id="2" creationId="{6F4C7ED3-09D4-4733-9DEB-AA7F0A767B28}"/>
          </ac:spMkLst>
        </pc:spChg>
        <pc:spChg chg="add del mod">
          <ac:chgData name="Matthew Bland" userId="c9ca20179ae73320" providerId="LiveId" clId="{2E6E053A-2BA9-4DC0-98EC-813716E4A942}" dt="2019-04-30T13:08:05.818" v="4585"/>
          <ac:spMkLst>
            <pc:docMk/>
            <pc:sldMk cId="887087987" sldId="284"/>
            <ac:spMk id="4" creationId="{184F8716-B407-4F7B-8C6D-64B59616259D}"/>
          </ac:spMkLst>
        </pc:spChg>
        <pc:spChg chg="del">
          <ac:chgData name="Matthew Bland" userId="c9ca20179ae73320" providerId="LiveId" clId="{2E6E053A-2BA9-4DC0-98EC-813716E4A942}" dt="2019-04-30T13:07:58.619" v="4582" actId="478"/>
          <ac:spMkLst>
            <pc:docMk/>
            <pc:sldMk cId="887087987" sldId="284"/>
            <ac:spMk id="5" creationId="{47B2502C-8994-415E-8357-77C933655DF8}"/>
          </ac:spMkLst>
        </pc:spChg>
        <pc:spChg chg="add del">
          <ac:chgData name="Matthew Bland" userId="c9ca20179ae73320" providerId="LiveId" clId="{2E6E053A-2BA9-4DC0-98EC-813716E4A942}" dt="2019-04-30T13:08:02.388" v="4584"/>
          <ac:spMkLst>
            <pc:docMk/>
            <pc:sldMk cId="887087987" sldId="284"/>
            <ac:spMk id="7" creationId="{40D6D3EB-9644-4BB0-B49B-CEB16EE9C6F3}"/>
          </ac:spMkLst>
        </pc:spChg>
        <pc:spChg chg="add del mod">
          <ac:chgData name="Matthew Bland" userId="c9ca20179ae73320" providerId="LiveId" clId="{2E6E053A-2BA9-4DC0-98EC-813716E4A942}" dt="2019-04-30T13:08:17.989" v="4589" actId="478"/>
          <ac:spMkLst>
            <pc:docMk/>
            <pc:sldMk cId="887087987" sldId="284"/>
            <ac:spMk id="10" creationId="{8D789A9E-D6C5-4BA1-9E17-BA4B381D4328}"/>
          </ac:spMkLst>
        </pc:spChg>
        <pc:spChg chg="add del mod">
          <ac:chgData name="Matthew Bland" userId="c9ca20179ae73320" providerId="LiveId" clId="{2E6E053A-2BA9-4DC0-98EC-813716E4A942}" dt="2019-04-30T13:09:15.738" v="4637"/>
          <ac:spMkLst>
            <pc:docMk/>
            <pc:sldMk cId="887087987" sldId="284"/>
            <ac:spMk id="11" creationId="{F4BB2EC9-F2B5-47A7-9C64-72F4CED1C16D}"/>
          </ac:spMkLst>
        </pc:spChg>
        <pc:spChg chg="add mod">
          <ac:chgData name="Matthew Bland" userId="c9ca20179ae73320" providerId="LiveId" clId="{2E6E053A-2BA9-4DC0-98EC-813716E4A942}" dt="2019-04-30T13:09:03.907" v="4632" actId="113"/>
          <ac:spMkLst>
            <pc:docMk/>
            <pc:sldMk cId="887087987" sldId="284"/>
            <ac:spMk id="12" creationId="{D4381977-7E0A-4038-BA10-EEBE9AED61B5}"/>
          </ac:spMkLst>
        </pc:spChg>
        <pc:spChg chg="add">
          <ac:chgData name="Matthew Bland" userId="c9ca20179ae73320" providerId="LiveId" clId="{2E6E053A-2BA9-4DC0-98EC-813716E4A942}" dt="2019-04-30T13:08:20.189" v="4590" actId="26606"/>
          <ac:spMkLst>
            <pc:docMk/>
            <pc:sldMk cId="887087987" sldId="284"/>
            <ac:spMk id="13" creationId="{32BC26D8-82FB-445E-AA49-62A77D7C1EE0}"/>
          </ac:spMkLst>
        </pc:spChg>
        <pc:spChg chg="add">
          <ac:chgData name="Matthew Bland" userId="c9ca20179ae73320" providerId="LiveId" clId="{2E6E053A-2BA9-4DC0-98EC-813716E4A942}" dt="2019-04-30T13:08:20.189" v="4590" actId="26606"/>
          <ac:spMkLst>
            <pc:docMk/>
            <pc:sldMk cId="887087987" sldId="284"/>
            <ac:spMk id="15" creationId="{CB44330D-EA18-4254-AA95-EB49948539B8}"/>
          </ac:spMkLst>
        </pc:spChg>
        <pc:spChg chg="add mod">
          <ac:chgData name="Matthew Bland" userId="c9ca20179ae73320" providerId="LiveId" clId="{2E6E053A-2BA9-4DC0-98EC-813716E4A942}" dt="2019-04-30T13:09:59.905" v="4662" actId="1036"/>
          <ac:spMkLst>
            <pc:docMk/>
            <pc:sldMk cId="887087987" sldId="284"/>
            <ac:spMk id="17" creationId="{2D316CDE-3A57-40F8-AAA0-96D6467C0855}"/>
          </ac:spMkLst>
        </pc:spChg>
        <pc:spChg chg="add mod">
          <ac:chgData name="Matthew Bland" userId="c9ca20179ae73320" providerId="LiveId" clId="{2E6E053A-2BA9-4DC0-98EC-813716E4A942}" dt="2019-04-30T13:10:10.902" v="4671" actId="20577"/>
          <ac:spMkLst>
            <pc:docMk/>
            <pc:sldMk cId="887087987" sldId="284"/>
            <ac:spMk id="22" creationId="{F5DFFDCC-EC0E-4F84-B905-C4D80556F5EA}"/>
          </ac:spMkLst>
        </pc:spChg>
        <pc:spChg chg="add mod">
          <ac:chgData name="Matthew Bland" userId="c9ca20179ae73320" providerId="LiveId" clId="{2E6E053A-2BA9-4DC0-98EC-813716E4A942}" dt="2019-04-30T13:12:05.615" v="4685" actId="207"/>
          <ac:spMkLst>
            <pc:docMk/>
            <pc:sldMk cId="887087987" sldId="284"/>
            <ac:spMk id="25" creationId="{2C3D1283-CC0C-467A-9567-28DF50CF5E4F}"/>
          </ac:spMkLst>
        </pc:spChg>
        <pc:spChg chg="add mod">
          <ac:chgData name="Matthew Bland" userId="c9ca20179ae73320" providerId="LiveId" clId="{2E6E053A-2BA9-4DC0-98EC-813716E4A942}" dt="2019-04-30T13:12:33.937" v="4708" actId="20577"/>
          <ac:spMkLst>
            <pc:docMk/>
            <pc:sldMk cId="887087987" sldId="284"/>
            <ac:spMk id="29" creationId="{71655C72-EA84-4A1A-8F90-072015D52CF9}"/>
          </ac:spMkLst>
        </pc:spChg>
        <pc:spChg chg="add del mod">
          <ac:chgData name="Matthew Bland" userId="c9ca20179ae73320" providerId="LiveId" clId="{2E6E053A-2BA9-4DC0-98EC-813716E4A942}" dt="2019-04-30T13:12:54.257" v="4722" actId="478"/>
          <ac:spMkLst>
            <pc:docMk/>
            <pc:sldMk cId="887087987" sldId="284"/>
            <ac:spMk id="30" creationId="{BDD79E40-A2C7-43B7-83AF-FF694D2F6A61}"/>
          </ac:spMkLst>
        </pc:spChg>
        <pc:spChg chg="add mod">
          <ac:chgData name="Matthew Bland" userId="c9ca20179ae73320" providerId="LiveId" clId="{2E6E053A-2BA9-4DC0-98EC-813716E4A942}" dt="2019-04-30T13:13:18.087" v="4729" actId="20577"/>
          <ac:spMkLst>
            <pc:docMk/>
            <pc:sldMk cId="887087987" sldId="284"/>
            <ac:spMk id="31" creationId="{ABCC956B-2E54-4531-8915-D62312524D19}"/>
          </ac:spMkLst>
        </pc:spChg>
        <pc:spChg chg="add mod">
          <ac:chgData name="Matthew Bland" userId="c9ca20179ae73320" providerId="LiveId" clId="{2E6E053A-2BA9-4DC0-98EC-813716E4A942}" dt="2019-04-30T13:13:04.761" v="4724" actId="1076"/>
          <ac:spMkLst>
            <pc:docMk/>
            <pc:sldMk cId="887087987" sldId="284"/>
            <ac:spMk id="32" creationId="{C3127212-82E5-4A28-BCAA-CBB860E953EC}"/>
          </ac:spMkLst>
        </pc:spChg>
        <pc:graphicFrameChg chg="add del mod">
          <ac:chgData name="Matthew Bland" userId="c9ca20179ae73320" providerId="LiveId" clId="{2E6E053A-2BA9-4DC0-98EC-813716E4A942}" dt="2019-04-30T13:08:02.388" v="4584"/>
          <ac:graphicFrameMkLst>
            <pc:docMk/>
            <pc:sldMk cId="887087987" sldId="284"/>
            <ac:graphicFrameMk id="6" creationId="{D5460ED9-B11F-4F22-B4A0-D18ED2C2F2E8}"/>
          </ac:graphicFrameMkLst>
        </pc:graphicFrameChg>
        <pc:picChg chg="add mod">
          <ac:chgData name="Matthew Bland" userId="c9ca20179ae73320" providerId="LiveId" clId="{2E6E053A-2BA9-4DC0-98EC-813716E4A942}" dt="2019-04-30T13:12:36.624" v="4710" actId="1076"/>
          <ac:picMkLst>
            <pc:docMk/>
            <pc:sldMk cId="887087987" sldId="284"/>
            <ac:picMk id="8" creationId="{A4B04AD7-D3D0-4B3D-A79F-B19DF64823AC}"/>
          </ac:picMkLst>
        </pc:picChg>
        <pc:cxnChg chg="add mod">
          <ac:chgData name="Matthew Bland" userId="c9ca20179ae73320" providerId="LiveId" clId="{2E6E053A-2BA9-4DC0-98EC-813716E4A942}" dt="2019-04-30T13:09:14.968" v="4635" actId="13822"/>
          <ac:cxnSpMkLst>
            <pc:docMk/>
            <pc:sldMk cId="887087987" sldId="284"/>
            <ac:cxnSpMk id="16" creationId="{D25B5E08-C44C-416F-AFC9-9C3B2F93E2CD}"/>
          </ac:cxnSpMkLst>
        </pc:cxnChg>
        <pc:cxnChg chg="add mod">
          <ac:chgData name="Matthew Bland" userId="c9ca20179ae73320" providerId="LiveId" clId="{2E6E053A-2BA9-4DC0-98EC-813716E4A942}" dt="2019-04-30T13:09:49.817" v="4657" actId="14100"/>
          <ac:cxnSpMkLst>
            <pc:docMk/>
            <pc:sldMk cId="887087987" sldId="284"/>
            <ac:cxnSpMk id="18" creationId="{BFA1D076-D947-4DC3-8D0A-03757FAF0821}"/>
          </ac:cxnSpMkLst>
        </pc:cxnChg>
        <pc:cxnChg chg="add mod">
          <ac:chgData name="Matthew Bland" userId="c9ca20179ae73320" providerId="LiveId" clId="{2E6E053A-2BA9-4DC0-98EC-813716E4A942}" dt="2019-04-30T13:10:21.031" v="4674" actId="14100"/>
          <ac:cxnSpMkLst>
            <pc:docMk/>
            <pc:sldMk cId="887087987" sldId="284"/>
            <ac:cxnSpMk id="23" creationId="{8695338C-AF3D-483D-8229-5F29F75EAA72}"/>
          </ac:cxnSpMkLst>
        </pc:cxnChg>
        <pc:cxnChg chg="add mod">
          <ac:chgData name="Matthew Bland" userId="c9ca20179ae73320" providerId="LiveId" clId="{2E6E053A-2BA9-4DC0-98EC-813716E4A942}" dt="2019-04-30T13:12:17.494" v="4687" actId="14100"/>
          <ac:cxnSpMkLst>
            <pc:docMk/>
            <pc:sldMk cId="887087987" sldId="284"/>
            <ac:cxnSpMk id="27" creationId="{F29FAE03-6774-495F-A347-204A8007B3B2}"/>
          </ac:cxnSpMkLst>
        </pc:cxnChg>
        <pc:cxnChg chg="add mod">
          <ac:chgData name="Matthew Bland" userId="c9ca20179ae73320" providerId="LiveId" clId="{2E6E053A-2BA9-4DC0-98EC-813716E4A942}" dt="2019-04-30T13:13:21.941" v="4730" actId="14100"/>
          <ac:cxnSpMkLst>
            <pc:docMk/>
            <pc:sldMk cId="887087987" sldId="284"/>
            <ac:cxnSpMk id="33" creationId="{406F4C37-92B6-4A81-86BA-7C1313E6ACEF}"/>
          </ac:cxnSpMkLst>
        </pc:cxnChg>
      </pc:sldChg>
      <pc:sldChg chg="add del">
        <pc:chgData name="Matthew Bland" userId="c9ca20179ae73320" providerId="LiveId" clId="{2E6E053A-2BA9-4DC0-98EC-813716E4A942}" dt="2019-04-30T13:18:59.915" v="4950" actId="2696"/>
        <pc:sldMkLst>
          <pc:docMk/>
          <pc:sldMk cId="1717092185" sldId="285"/>
        </pc:sldMkLst>
      </pc:sldChg>
      <pc:sldChg chg="modSp add">
        <pc:chgData name="Matthew Bland" userId="c9ca20179ae73320" providerId="LiveId" clId="{2E6E053A-2BA9-4DC0-98EC-813716E4A942}" dt="2019-04-30T13:19:54.503" v="5122" actId="20577"/>
        <pc:sldMkLst>
          <pc:docMk/>
          <pc:sldMk cId="1001229993" sldId="286"/>
        </pc:sldMkLst>
        <pc:spChg chg="mod">
          <ac:chgData name="Matthew Bland" userId="c9ca20179ae73320" providerId="LiveId" clId="{2E6E053A-2BA9-4DC0-98EC-813716E4A942}" dt="2019-04-30T13:19:10.900" v="4970" actId="20577"/>
          <ac:spMkLst>
            <pc:docMk/>
            <pc:sldMk cId="1001229993" sldId="286"/>
            <ac:spMk id="2" creationId="{6F4C7ED3-09D4-4733-9DEB-AA7F0A767B28}"/>
          </ac:spMkLst>
        </pc:spChg>
        <pc:spChg chg="mod">
          <ac:chgData name="Matthew Bland" userId="c9ca20179ae73320" providerId="LiveId" clId="{2E6E053A-2BA9-4DC0-98EC-813716E4A942}" dt="2019-04-30T13:19:54.503" v="5122" actId="20577"/>
          <ac:spMkLst>
            <pc:docMk/>
            <pc:sldMk cId="1001229993" sldId="286"/>
            <ac:spMk id="5" creationId="{47B2502C-8994-415E-8357-77C933655DF8}"/>
          </ac:spMkLst>
        </pc:spChg>
      </pc:sldChg>
      <pc:sldChg chg="add del">
        <pc:chgData name="Matthew Bland" userId="c9ca20179ae73320" providerId="LiveId" clId="{2E6E053A-2BA9-4DC0-98EC-813716E4A942}" dt="2019-04-30T13:19:06.447" v="4953" actId="2696"/>
        <pc:sldMkLst>
          <pc:docMk/>
          <pc:sldMk cId="2988613723" sldId="287"/>
        </pc:sldMkLst>
      </pc:sldChg>
      <pc:sldChg chg="addSp delSp modSp add">
        <pc:chgData name="Matthew Bland" userId="c9ca20179ae73320" providerId="LiveId" clId="{2E6E053A-2BA9-4DC0-98EC-813716E4A942}" dt="2019-04-30T11:30:42.733" v="2277" actId="1038"/>
        <pc:sldMkLst>
          <pc:docMk/>
          <pc:sldMk cId="1257495655" sldId="288"/>
        </pc:sldMkLst>
        <pc:spChg chg="del">
          <ac:chgData name="Matthew Bland" userId="c9ca20179ae73320" providerId="LiveId" clId="{2E6E053A-2BA9-4DC0-98EC-813716E4A942}" dt="2019-04-30T11:30:18.961" v="2235" actId="478"/>
          <ac:spMkLst>
            <pc:docMk/>
            <pc:sldMk cId="1257495655" sldId="288"/>
            <ac:spMk id="2" creationId="{6F4C7ED3-09D4-4733-9DEB-AA7F0A767B28}"/>
          </ac:spMkLst>
        </pc:spChg>
        <pc:spChg chg="add del mod">
          <ac:chgData name="Matthew Bland" userId="c9ca20179ae73320" providerId="LiveId" clId="{2E6E053A-2BA9-4DC0-98EC-813716E4A942}" dt="2019-04-30T11:28:04.827" v="2118"/>
          <ac:spMkLst>
            <pc:docMk/>
            <pc:sldMk cId="1257495655" sldId="288"/>
            <ac:spMk id="4" creationId="{24DE2763-A606-4E86-BC9A-996490680194}"/>
          </ac:spMkLst>
        </pc:spChg>
        <pc:spChg chg="add del mod">
          <ac:chgData name="Matthew Bland" userId="c9ca20179ae73320" providerId="LiveId" clId="{2E6E053A-2BA9-4DC0-98EC-813716E4A942}" dt="2019-04-30T11:30:21.330" v="2236" actId="478"/>
          <ac:spMkLst>
            <pc:docMk/>
            <pc:sldMk cId="1257495655" sldId="288"/>
            <ac:spMk id="8" creationId="{A45F0D61-8E9D-40A2-B042-7FA027C1741D}"/>
          </ac:spMkLst>
        </pc:spChg>
        <pc:picChg chg="add mod">
          <ac:chgData name="Matthew Bland" userId="c9ca20179ae73320" providerId="LiveId" clId="{2E6E053A-2BA9-4DC0-98EC-813716E4A942}" dt="2019-04-30T11:30:42.733" v="2277" actId="1038"/>
          <ac:picMkLst>
            <pc:docMk/>
            <pc:sldMk cId="1257495655" sldId="288"/>
            <ac:picMk id="5" creationId="{7047EFF3-3E71-452B-928D-0F06DD784B68}"/>
          </ac:picMkLst>
        </pc:picChg>
        <pc:picChg chg="del">
          <ac:chgData name="Matthew Bland" userId="c9ca20179ae73320" providerId="LiveId" clId="{2E6E053A-2BA9-4DC0-98EC-813716E4A942}" dt="2019-04-30T11:28:02.766" v="2117" actId="478"/>
          <ac:picMkLst>
            <pc:docMk/>
            <pc:sldMk cId="1257495655" sldId="288"/>
            <ac:picMk id="6" creationId="{E1C93202-E64E-4E43-ABDF-D1CF6CD550B9}"/>
          </ac:picMkLst>
        </pc:picChg>
      </pc:sldChg>
      <pc:sldChg chg="modSp add">
        <pc:chgData name="Matthew Bland" userId="c9ca20179ae73320" providerId="LiveId" clId="{2E6E053A-2BA9-4DC0-98EC-813716E4A942}" dt="2019-04-30T11:59:05.412" v="2496" actId="207"/>
        <pc:sldMkLst>
          <pc:docMk/>
          <pc:sldMk cId="984422048" sldId="289"/>
        </pc:sldMkLst>
        <pc:spChg chg="mod">
          <ac:chgData name="Matthew Bland" userId="c9ca20179ae73320" providerId="LiveId" clId="{2E6E053A-2BA9-4DC0-98EC-813716E4A942}" dt="2019-04-30T11:56:27.479" v="2458" actId="20577"/>
          <ac:spMkLst>
            <pc:docMk/>
            <pc:sldMk cId="984422048" sldId="289"/>
            <ac:spMk id="2" creationId="{6F4C7ED3-09D4-4733-9DEB-AA7F0A767B28}"/>
          </ac:spMkLst>
        </pc:spChg>
        <pc:graphicFrameChg chg="mod">
          <ac:chgData name="Matthew Bland" userId="c9ca20179ae73320" providerId="LiveId" clId="{2E6E053A-2BA9-4DC0-98EC-813716E4A942}" dt="2019-04-30T11:59:05.412" v="2496" actId="207"/>
          <ac:graphicFrameMkLst>
            <pc:docMk/>
            <pc:sldMk cId="984422048" sldId="289"/>
            <ac:graphicFrameMk id="4" creationId="{32BF16B9-8934-44BA-8C82-3F32F173DBAC}"/>
          </ac:graphicFrameMkLst>
        </pc:graphicFrameChg>
      </pc:sldChg>
      <pc:sldChg chg="addSp delSp modSp add mod ord setBg">
        <pc:chgData name="Matthew Bland" userId="c9ca20179ae73320" providerId="LiveId" clId="{2E6E053A-2BA9-4DC0-98EC-813716E4A942}" dt="2019-04-30T12:20:18.989" v="3097" actId="26606"/>
        <pc:sldMkLst>
          <pc:docMk/>
          <pc:sldMk cId="10623801" sldId="290"/>
        </pc:sldMkLst>
        <pc:spChg chg="mod">
          <ac:chgData name="Matthew Bland" userId="c9ca20179ae73320" providerId="LiveId" clId="{2E6E053A-2BA9-4DC0-98EC-813716E4A942}" dt="2019-04-30T12:20:18.989" v="3097" actId="26606"/>
          <ac:spMkLst>
            <pc:docMk/>
            <pc:sldMk cId="10623801" sldId="290"/>
            <ac:spMk id="2" creationId="{6F4C7ED3-09D4-4733-9DEB-AA7F0A767B28}"/>
          </ac:spMkLst>
        </pc:spChg>
        <pc:spChg chg="del mod">
          <ac:chgData name="Matthew Bland" userId="c9ca20179ae73320" providerId="LiveId" clId="{2E6E053A-2BA9-4DC0-98EC-813716E4A942}" dt="2019-04-30T12:18:59.463" v="3096" actId="26606"/>
          <ac:spMkLst>
            <pc:docMk/>
            <pc:sldMk cId="10623801" sldId="290"/>
            <ac:spMk id="3" creationId="{86D99400-7759-49B7-8A3D-25881EAA25C9}"/>
          </ac:spMkLst>
        </pc:spChg>
        <pc:spChg chg="add del">
          <ac:chgData name="Matthew Bland" userId="c9ca20179ae73320" providerId="LiveId" clId="{2E6E053A-2BA9-4DC0-98EC-813716E4A942}" dt="2019-04-30T12:20:18.989" v="3097" actId="26606"/>
          <ac:spMkLst>
            <pc:docMk/>
            <pc:sldMk cId="10623801" sldId="290"/>
            <ac:spMk id="10" creationId="{42285737-90EE-47DC-AC80-8AE156B11969}"/>
          </ac:spMkLst>
        </pc:spChg>
        <pc:grpChg chg="add del">
          <ac:chgData name="Matthew Bland" userId="c9ca20179ae73320" providerId="LiveId" clId="{2E6E053A-2BA9-4DC0-98EC-813716E4A942}" dt="2019-04-30T12:20:18.989" v="3097" actId="26606"/>
          <ac:grpSpMkLst>
            <pc:docMk/>
            <pc:sldMk cId="10623801" sldId="290"/>
            <ac:grpSpMk id="12" creationId="{B57BDC17-F1B3-455F-BBF1-680AA1F25C06}"/>
          </ac:grpSpMkLst>
        </pc:grpChg>
        <pc:graphicFrameChg chg="add mod modGraphic">
          <ac:chgData name="Matthew Bland" userId="c9ca20179ae73320" providerId="LiveId" clId="{2E6E053A-2BA9-4DC0-98EC-813716E4A942}" dt="2019-04-30T12:20:18.989" v="3097" actId="26606"/>
          <ac:graphicFrameMkLst>
            <pc:docMk/>
            <pc:sldMk cId="10623801" sldId="290"/>
            <ac:graphicFrameMk id="5" creationId="{DBB159B5-7186-4564-9387-863D577C599F}"/>
          </ac:graphicFrameMkLst>
        </pc:graphicFrameChg>
      </pc:sldChg>
      <pc:sldChg chg="modSp add ord">
        <pc:chgData name="Matthew Bland" userId="c9ca20179ae73320" providerId="LiveId" clId="{2E6E053A-2BA9-4DC0-98EC-813716E4A942}" dt="2019-04-30T12:17:06.255" v="3083" actId="13822"/>
        <pc:sldMkLst>
          <pc:docMk/>
          <pc:sldMk cId="1802737279" sldId="291"/>
        </pc:sldMkLst>
        <pc:spChg chg="mod">
          <ac:chgData name="Matthew Bland" userId="c9ca20179ae73320" providerId="LiveId" clId="{2E6E053A-2BA9-4DC0-98EC-813716E4A942}" dt="2019-04-30T12:10:05.144" v="2965" actId="20577"/>
          <ac:spMkLst>
            <pc:docMk/>
            <pc:sldMk cId="1802737279" sldId="291"/>
            <ac:spMk id="2" creationId="{6F4C7ED3-09D4-4733-9DEB-AA7F0A767B28}"/>
          </ac:spMkLst>
        </pc:spChg>
        <pc:graphicFrameChg chg="mod">
          <ac:chgData name="Matthew Bland" userId="c9ca20179ae73320" providerId="LiveId" clId="{2E6E053A-2BA9-4DC0-98EC-813716E4A942}" dt="2019-04-30T12:17:06.255" v="3083" actId="13822"/>
          <ac:graphicFrameMkLst>
            <pc:docMk/>
            <pc:sldMk cId="1802737279" sldId="291"/>
            <ac:graphicFrameMk id="4" creationId="{32BF16B9-8934-44BA-8C82-3F32F173DBAC}"/>
          </ac:graphicFrameMkLst>
        </pc:graphicFrameChg>
      </pc:sldChg>
      <pc:sldChg chg="modSp add del">
        <pc:chgData name="Matthew Bland" userId="c9ca20179ae73320" providerId="LiveId" clId="{2E6E053A-2BA9-4DC0-98EC-813716E4A942}" dt="2019-04-30T13:22:58.211" v="5129" actId="2696"/>
        <pc:sldMkLst>
          <pc:docMk/>
          <pc:sldMk cId="560847126" sldId="292"/>
        </pc:sldMkLst>
        <pc:spChg chg="mod">
          <ac:chgData name="Matthew Bland" userId="c9ca20179ae73320" providerId="LiveId" clId="{2E6E053A-2BA9-4DC0-98EC-813716E4A942}" dt="2019-04-30T12:17:22.743" v="3092" actId="20577"/>
          <ac:spMkLst>
            <pc:docMk/>
            <pc:sldMk cId="560847126" sldId="292"/>
            <ac:spMk id="2" creationId="{6F4C7ED3-09D4-4733-9DEB-AA7F0A767B28}"/>
          </ac:spMkLst>
        </pc:spChg>
      </pc:sldChg>
      <pc:sldChg chg="addSp delSp modSp add">
        <pc:chgData name="Matthew Bland" userId="c9ca20179ae73320" providerId="LiveId" clId="{2E6E053A-2BA9-4DC0-98EC-813716E4A942}" dt="2019-04-30T12:38:26.312" v="3321" actId="20577"/>
        <pc:sldMkLst>
          <pc:docMk/>
          <pc:sldMk cId="413434394" sldId="293"/>
        </pc:sldMkLst>
        <pc:spChg chg="mod">
          <ac:chgData name="Matthew Bland" userId="c9ca20179ae73320" providerId="LiveId" clId="{2E6E053A-2BA9-4DC0-98EC-813716E4A942}" dt="2019-04-30T12:38:26.312" v="3321" actId="20577"/>
          <ac:spMkLst>
            <pc:docMk/>
            <pc:sldMk cId="413434394" sldId="293"/>
            <ac:spMk id="2" creationId="{6F4C7ED3-09D4-4733-9DEB-AA7F0A767B28}"/>
          </ac:spMkLst>
        </pc:spChg>
        <pc:spChg chg="add del mod">
          <ac:chgData name="Matthew Bland" userId="c9ca20179ae73320" providerId="LiveId" clId="{2E6E053A-2BA9-4DC0-98EC-813716E4A942}" dt="2019-04-30T12:36:37.705" v="3239"/>
          <ac:spMkLst>
            <pc:docMk/>
            <pc:sldMk cId="413434394" sldId="293"/>
            <ac:spMk id="5" creationId="{D3C7848D-3E8B-4733-87E2-E4729623F9E5}"/>
          </ac:spMkLst>
        </pc:spChg>
        <pc:spChg chg="add del">
          <ac:chgData name="Matthew Bland" userId="c9ca20179ae73320" providerId="LiveId" clId="{2E6E053A-2BA9-4DC0-98EC-813716E4A942}" dt="2019-04-30T12:37:33.086" v="3275"/>
          <ac:spMkLst>
            <pc:docMk/>
            <pc:sldMk cId="413434394" sldId="293"/>
            <ac:spMk id="7" creationId="{8A285D3B-CF34-4E2C-BEDB-53C747012678}"/>
          </ac:spMkLst>
        </pc:spChg>
        <pc:spChg chg="add mod">
          <ac:chgData name="Matthew Bland" userId="c9ca20179ae73320" providerId="LiveId" clId="{2E6E053A-2BA9-4DC0-98EC-813716E4A942}" dt="2019-04-30T12:38:10.674" v="3282" actId="11529"/>
          <ac:spMkLst>
            <pc:docMk/>
            <pc:sldMk cId="413434394" sldId="293"/>
            <ac:spMk id="9" creationId="{E0A402AD-2845-4449-9CBC-126C1E3F4371}"/>
          </ac:spMkLst>
        </pc:spChg>
        <pc:picChg chg="del">
          <ac:chgData name="Matthew Bland" userId="c9ca20179ae73320" providerId="LiveId" clId="{2E6E053A-2BA9-4DC0-98EC-813716E4A942}" dt="2019-04-30T12:36:36.356" v="3238" actId="478"/>
          <ac:picMkLst>
            <pc:docMk/>
            <pc:sldMk cId="413434394" sldId="293"/>
            <ac:picMk id="4" creationId="{3FBC4F8E-9108-4266-8BAE-5886D711F725}"/>
          </ac:picMkLst>
        </pc:picChg>
        <pc:picChg chg="add mod">
          <ac:chgData name="Matthew Bland" userId="c9ca20179ae73320" providerId="LiveId" clId="{2E6E053A-2BA9-4DC0-98EC-813716E4A942}" dt="2019-04-30T12:38:01.480" v="3281" actId="1076"/>
          <ac:picMkLst>
            <pc:docMk/>
            <pc:sldMk cId="413434394" sldId="293"/>
            <ac:picMk id="6" creationId="{4F086BC7-8DEA-4287-A737-467293527ADB}"/>
          </ac:picMkLst>
        </pc:picChg>
        <pc:picChg chg="add mod modCrop">
          <ac:chgData name="Matthew Bland" userId="c9ca20179ae73320" providerId="LiveId" clId="{2E6E053A-2BA9-4DC0-98EC-813716E4A942}" dt="2019-04-30T12:37:57.087" v="3280" actId="1076"/>
          <ac:picMkLst>
            <pc:docMk/>
            <pc:sldMk cId="413434394" sldId="293"/>
            <ac:picMk id="8" creationId="{84903323-F962-4CD1-AAF8-1DC3108E60FC}"/>
          </ac:picMkLst>
        </pc:picChg>
      </pc:sldChg>
      <pc:sldChg chg="addSp delSp modSp add">
        <pc:chgData name="Matthew Bland" userId="c9ca20179ae73320" providerId="LiveId" clId="{2E6E053A-2BA9-4DC0-98EC-813716E4A942}" dt="2019-04-30T12:40:42.969" v="3337"/>
        <pc:sldMkLst>
          <pc:docMk/>
          <pc:sldMk cId="1963601369" sldId="294"/>
        </pc:sldMkLst>
        <pc:spChg chg="mod">
          <ac:chgData name="Matthew Bland" userId="c9ca20179ae73320" providerId="LiveId" clId="{2E6E053A-2BA9-4DC0-98EC-813716E4A942}" dt="2019-04-30T12:40:36.649" v="3333" actId="20577"/>
          <ac:spMkLst>
            <pc:docMk/>
            <pc:sldMk cId="1963601369" sldId="294"/>
            <ac:spMk id="2" creationId="{6F4C7ED3-09D4-4733-9DEB-AA7F0A767B28}"/>
          </ac:spMkLst>
        </pc:spChg>
        <pc:spChg chg="add del mod">
          <ac:chgData name="Matthew Bland" userId="c9ca20179ae73320" providerId="LiveId" clId="{2E6E053A-2BA9-4DC0-98EC-813716E4A942}" dt="2019-04-30T12:40:42.969" v="3337"/>
          <ac:spMkLst>
            <pc:docMk/>
            <pc:sldMk cId="1963601369" sldId="294"/>
            <ac:spMk id="4" creationId="{B66A9584-0521-4CEE-A64A-71B8A477DB14}"/>
          </ac:spMkLst>
        </pc:spChg>
        <pc:spChg chg="del">
          <ac:chgData name="Matthew Bland" userId="c9ca20179ae73320" providerId="LiveId" clId="{2E6E053A-2BA9-4DC0-98EC-813716E4A942}" dt="2019-04-30T12:40:39.935" v="3335" actId="478"/>
          <ac:spMkLst>
            <pc:docMk/>
            <pc:sldMk cId="1963601369" sldId="294"/>
            <ac:spMk id="9" creationId="{E0A402AD-2845-4449-9CBC-126C1E3F4371}"/>
          </ac:spMkLst>
        </pc:spChg>
        <pc:picChg chg="add mod">
          <ac:chgData name="Matthew Bland" userId="c9ca20179ae73320" providerId="LiveId" clId="{2E6E053A-2BA9-4DC0-98EC-813716E4A942}" dt="2019-04-30T12:40:42.969" v="3337"/>
          <ac:picMkLst>
            <pc:docMk/>
            <pc:sldMk cId="1963601369" sldId="294"/>
            <ac:picMk id="5" creationId="{A97044E0-1A91-4220-B534-12E45732E220}"/>
          </ac:picMkLst>
        </pc:picChg>
        <pc:picChg chg="del">
          <ac:chgData name="Matthew Bland" userId="c9ca20179ae73320" providerId="LiveId" clId="{2E6E053A-2BA9-4DC0-98EC-813716E4A942}" dt="2019-04-30T12:40:41.393" v="3336" actId="478"/>
          <ac:picMkLst>
            <pc:docMk/>
            <pc:sldMk cId="1963601369" sldId="294"/>
            <ac:picMk id="6" creationId="{4F086BC7-8DEA-4287-A737-467293527ADB}"/>
          </ac:picMkLst>
        </pc:picChg>
        <pc:picChg chg="del">
          <ac:chgData name="Matthew Bland" userId="c9ca20179ae73320" providerId="LiveId" clId="{2E6E053A-2BA9-4DC0-98EC-813716E4A942}" dt="2019-04-30T12:40:38.554" v="3334" actId="478"/>
          <ac:picMkLst>
            <pc:docMk/>
            <pc:sldMk cId="1963601369" sldId="294"/>
            <ac:picMk id="8" creationId="{84903323-F962-4CD1-AAF8-1DC3108E60FC}"/>
          </ac:picMkLst>
        </pc:picChg>
      </pc:sldChg>
      <pc:sldChg chg="modSp add ord">
        <pc:chgData name="Matthew Bland" userId="c9ca20179ae73320" providerId="LiveId" clId="{2E6E053A-2BA9-4DC0-98EC-813716E4A942}" dt="2019-04-30T12:47:16.121" v="3370" actId="20577"/>
        <pc:sldMkLst>
          <pc:docMk/>
          <pc:sldMk cId="2141343189" sldId="295"/>
        </pc:sldMkLst>
        <pc:spChg chg="mod">
          <ac:chgData name="Matthew Bland" userId="c9ca20179ae73320" providerId="LiveId" clId="{2E6E053A-2BA9-4DC0-98EC-813716E4A942}" dt="2019-04-30T12:47:16.121" v="3370" actId="20577"/>
          <ac:spMkLst>
            <pc:docMk/>
            <pc:sldMk cId="2141343189" sldId="295"/>
            <ac:spMk id="2" creationId="{6F4C7ED3-09D4-4733-9DEB-AA7F0A767B28}"/>
          </ac:spMkLst>
        </pc:spChg>
      </pc:sldChg>
      <pc:sldChg chg="addSp delSp modSp add mod setBg">
        <pc:chgData name="Matthew Bland" userId="c9ca20179ae73320" providerId="LiveId" clId="{2E6E053A-2BA9-4DC0-98EC-813716E4A942}" dt="2019-04-30T12:53:31.778" v="3898" actId="26606"/>
        <pc:sldMkLst>
          <pc:docMk/>
          <pc:sldMk cId="3284071565" sldId="296"/>
        </pc:sldMkLst>
        <pc:spChg chg="mod">
          <ac:chgData name="Matthew Bland" userId="c9ca20179ae73320" providerId="LiveId" clId="{2E6E053A-2BA9-4DC0-98EC-813716E4A942}" dt="2019-04-30T12:53:31.778" v="3898" actId="26606"/>
          <ac:spMkLst>
            <pc:docMk/>
            <pc:sldMk cId="3284071565" sldId="296"/>
            <ac:spMk id="2" creationId="{6F4C7ED3-09D4-4733-9DEB-AA7F0A767B28}"/>
          </ac:spMkLst>
        </pc:spChg>
        <pc:spChg chg="del mod">
          <ac:chgData name="Matthew Bland" userId="c9ca20179ae73320" providerId="LiveId" clId="{2E6E053A-2BA9-4DC0-98EC-813716E4A942}" dt="2019-04-30T12:53:31.778" v="3898" actId="26606"/>
          <ac:spMkLst>
            <pc:docMk/>
            <pc:sldMk cId="3284071565" sldId="296"/>
            <ac:spMk id="5" creationId="{47B2502C-8994-415E-8357-77C933655DF8}"/>
          </ac:spMkLst>
        </pc:spChg>
        <pc:spChg chg="add">
          <ac:chgData name="Matthew Bland" userId="c9ca20179ae73320" providerId="LiveId" clId="{2E6E053A-2BA9-4DC0-98EC-813716E4A942}" dt="2019-04-30T12:53:31.778" v="3898" actId="26606"/>
          <ac:spMkLst>
            <pc:docMk/>
            <pc:sldMk cId="3284071565" sldId="296"/>
            <ac:spMk id="12" creationId="{42285737-90EE-47DC-AC80-8AE156B11969}"/>
          </ac:spMkLst>
        </pc:spChg>
        <pc:grpChg chg="add">
          <ac:chgData name="Matthew Bland" userId="c9ca20179ae73320" providerId="LiveId" clId="{2E6E053A-2BA9-4DC0-98EC-813716E4A942}" dt="2019-04-30T12:53:31.778" v="3898" actId="26606"/>
          <ac:grpSpMkLst>
            <pc:docMk/>
            <pc:sldMk cId="3284071565" sldId="296"/>
            <ac:grpSpMk id="14" creationId="{B57BDC17-F1B3-455F-BBF1-680AA1F25C06}"/>
          </ac:grpSpMkLst>
        </pc:grpChg>
        <pc:graphicFrameChg chg="add">
          <ac:chgData name="Matthew Bland" userId="c9ca20179ae73320" providerId="LiveId" clId="{2E6E053A-2BA9-4DC0-98EC-813716E4A942}" dt="2019-04-30T12:53:31.778" v="3898" actId="26606"/>
          <ac:graphicFrameMkLst>
            <pc:docMk/>
            <pc:sldMk cId="3284071565" sldId="296"/>
            <ac:graphicFrameMk id="7" creationId="{E7AA3F58-B94C-4784-8433-B07049AB6A4F}"/>
          </ac:graphicFrameMkLst>
        </pc:graphicFrameChg>
      </pc:sldChg>
      <pc:sldChg chg="addSp delSp modSp add">
        <pc:chgData name="Matthew Bland" userId="c9ca20179ae73320" providerId="LiveId" clId="{2E6E053A-2BA9-4DC0-98EC-813716E4A942}" dt="2019-04-30T13:07:03.050" v="4581" actId="1076"/>
        <pc:sldMkLst>
          <pc:docMk/>
          <pc:sldMk cId="4185621209" sldId="297"/>
        </pc:sldMkLst>
        <pc:spChg chg="del mod">
          <ac:chgData name="Matthew Bland" userId="c9ca20179ae73320" providerId="LiveId" clId="{2E6E053A-2BA9-4DC0-98EC-813716E4A942}" dt="2019-04-30T13:06:53.537" v="4577" actId="478"/>
          <ac:spMkLst>
            <pc:docMk/>
            <pc:sldMk cId="4185621209" sldId="297"/>
            <ac:spMk id="2" creationId="{EC54FC00-5F1B-438E-BC3F-970CF3CA2AD6}"/>
          </ac:spMkLst>
        </pc:spChg>
        <pc:spChg chg="del">
          <ac:chgData name="Matthew Bland" userId="c9ca20179ae73320" providerId="LiveId" clId="{2E6E053A-2BA9-4DC0-98EC-813716E4A942}" dt="2019-04-30T13:06:43.941" v="4557"/>
          <ac:spMkLst>
            <pc:docMk/>
            <pc:sldMk cId="4185621209" sldId="297"/>
            <ac:spMk id="3" creationId="{7B9C73EC-6DD8-4EFE-B0BD-E4903E929089}"/>
          </ac:spMkLst>
        </pc:spChg>
        <pc:spChg chg="add del mod">
          <ac:chgData name="Matthew Bland" userId="c9ca20179ae73320" providerId="LiveId" clId="{2E6E053A-2BA9-4DC0-98EC-813716E4A942}" dt="2019-04-30T13:06:56.023" v="4578" actId="478"/>
          <ac:spMkLst>
            <pc:docMk/>
            <pc:sldMk cId="4185621209" sldId="297"/>
            <ac:spMk id="6" creationId="{0CBF7D87-ACA6-450E-90C6-AC00238F9258}"/>
          </ac:spMkLst>
        </pc:spChg>
        <pc:picChg chg="add mod">
          <ac:chgData name="Matthew Bland" userId="c9ca20179ae73320" providerId="LiveId" clId="{2E6E053A-2BA9-4DC0-98EC-813716E4A942}" dt="2019-04-30T13:07:03.050" v="4581" actId="1076"/>
          <ac:picMkLst>
            <pc:docMk/>
            <pc:sldMk cId="4185621209" sldId="297"/>
            <ac:picMk id="4" creationId="{1B2F49C5-F00B-4ADA-B417-A8D23FEB8397}"/>
          </ac:picMkLst>
        </pc:picChg>
      </pc:sldChg>
      <pc:sldChg chg="addSp delSp modSp add delAnim">
        <pc:chgData name="Matthew Bland" userId="c9ca20179ae73320" providerId="LiveId" clId="{2E6E053A-2BA9-4DC0-98EC-813716E4A942}" dt="2019-04-30T13:17:38.606" v="4941" actId="1076"/>
        <pc:sldMkLst>
          <pc:docMk/>
          <pc:sldMk cId="668966713" sldId="298"/>
        </pc:sldMkLst>
        <pc:spChg chg="add del mod">
          <ac:chgData name="Matthew Bland" userId="c9ca20179ae73320" providerId="LiveId" clId="{2E6E053A-2BA9-4DC0-98EC-813716E4A942}" dt="2019-04-30T13:15:56.757" v="4743"/>
          <ac:spMkLst>
            <pc:docMk/>
            <pc:sldMk cId="668966713" sldId="298"/>
            <ac:spMk id="3" creationId="{0723E95D-E4BC-4B44-BA5E-09938BCC9D54}"/>
          </ac:spMkLst>
        </pc:spChg>
        <pc:spChg chg="add mod">
          <ac:chgData name="Matthew Bland" userId="c9ca20179ae73320" providerId="LiveId" clId="{2E6E053A-2BA9-4DC0-98EC-813716E4A942}" dt="2019-04-30T13:17:38.606" v="4941" actId="1076"/>
          <ac:spMkLst>
            <pc:docMk/>
            <pc:sldMk cId="668966713" sldId="298"/>
            <ac:spMk id="4" creationId="{8B5BA245-A301-49B5-8B85-62ED2BAFFF57}"/>
          </ac:spMkLst>
        </pc:spChg>
        <pc:spChg chg="del">
          <ac:chgData name="Matthew Bland" userId="c9ca20179ae73320" providerId="LiveId" clId="{2E6E053A-2BA9-4DC0-98EC-813716E4A942}" dt="2019-04-30T13:15:54.310" v="4742" actId="478"/>
          <ac:spMkLst>
            <pc:docMk/>
            <pc:sldMk cId="668966713" sldId="298"/>
            <ac:spMk id="12" creationId="{D4381977-7E0A-4038-BA10-EEBE9AED61B5}"/>
          </ac:spMkLst>
        </pc:spChg>
        <pc:spChg chg="del">
          <ac:chgData name="Matthew Bland" userId="c9ca20179ae73320" providerId="LiveId" clId="{2E6E053A-2BA9-4DC0-98EC-813716E4A942}" dt="2019-04-30T13:16:10.783" v="4744" actId="26606"/>
          <ac:spMkLst>
            <pc:docMk/>
            <pc:sldMk cId="668966713" sldId="298"/>
            <ac:spMk id="13" creationId="{32BC26D8-82FB-445E-AA49-62A77D7C1EE0}"/>
          </ac:spMkLst>
        </pc:spChg>
        <pc:spChg chg="del">
          <ac:chgData name="Matthew Bland" userId="c9ca20179ae73320" providerId="LiveId" clId="{2E6E053A-2BA9-4DC0-98EC-813716E4A942}" dt="2019-04-30T13:16:10.783" v="4744" actId="26606"/>
          <ac:spMkLst>
            <pc:docMk/>
            <pc:sldMk cId="668966713" sldId="298"/>
            <ac:spMk id="15" creationId="{CB44330D-EA18-4254-AA95-EB49948539B8}"/>
          </ac:spMkLst>
        </pc:spChg>
        <pc:spChg chg="del">
          <ac:chgData name="Matthew Bland" userId="c9ca20179ae73320" providerId="LiveId" clId="{2E6E053A-2BA9-4DC0-98EC-813716E4A942}" dt="2019-04-30T13:15:54.310" v="4742" actId="478"/>
          <ac:spMkLst>
            <pc:docMk/>
            <pc:sldMk cId="668966713" sldId="298"/>
            <ac:spMk id="17" creationId="{2D316CDE-3A57-40F8-AAA0-96D6467C0855}"/>
          </ac:spMkLst>
        </pc:spChg>
        <pc:spChg chg="del">
          <ac:chgData name="Matthew Bland" userId="c9ca20179ae73320" providerId="LiveId" clId="{2E6E053A-2BA9-4DC0-98EC-813716E4A942}" dt="2019-04-30T13:15:54.310" v="4742" actId="478"/>
          <ac:spMkLst>
            <pc:docMk/>
            <pc:sldMk cId="668966713" sldId="298"/>
            <ac:spMk id="22" creationId="{F5DFFDCC-EC0E-4F84-B905-C4D80556F5EA}"/>
          </ac:spMkLst>
        </pc:spChg>
        <pc:spChg chg="add">
          <ac:chgData name="Matthew Bland" userId="c9ca20179ae73320" providerId="LiveId" clId="{2E6E053A-2BA9-4DC0-98EC-813716E4A942}" dt="2019-04-30T13:16:10.783" v="4744" actId="26606"/>
          <ac:spMkLst>
            <pc:docMk/>
            <pc:sldMk cId="668966713" sldId="298"/>
            <ac:spMk id="24" creationId="{32BC26D8-82FB-445E-AA49-62A77D7C1EE0}"/>
          </ac:spMkLst>
        </pc:spChg>
        <pc:spChg chg="del">
          <ac:chgData name="Matthew Bland" userId="c9ca20179ae73320" providerId="LiveId" clId="{2E6E053A-2BA9-4DC0-98EC-813716E4A942}" dt="2019-04-30T13:15:54.310" v="4742" actId="478"/>
          <ac:spMkLst>
            <pc:docMk/>
            <pc:sldMk cId="668966713" sldId="298"/>
            <ac:spMk id="25" creationId="{2C3D1283-CC0C-467A-9567-28DF50CF5E4F}"/>
          </ac:spMkLst>
        </pc:spChg>
        <pc:spChg chg="add">
          <ac:chgData name="Matthew Bland" userId="c9ca20179ae73320" providerId="LiveId" clId="{2E6E053A-2BA9-4DC0-98EC-813716E4A942}" dt="2019-04-30T13:16:10.783" v="4744" actId="26606"/>
          <ac:spMkLst>
            <pc:docMk/>
            <pc:sldMk cId="668966713" sldId="298"/>
            <ac:spMk id="26" creationId="{CB44330D-EA18-4254-AA95-EB49948539B8}"/>
          </ac:spMkLst>
        </pc:spChg>
        <pc:spChg chg="del">
          <ac:chgData name="Matthew Bland" userId="c9ca20179ae73320" providerId="LiveId" clId="{2E6E053A-2BA9-4DC0-98EC-813716E4A942}" dt="2019-04-30T13:15:54.310" v="4742" actId="478"/>
          <ac:spMkLst>
            <pc:docMk/>
            <pc:sldMk cId="668966713" sldId="298"/>
            <ac:spMk id="29" creationId="{71655C72-EA84-4A1A-8F90-072015D52CF9}"/>
          </ac:spMkLst>
        </pc:spChg>
        <pc:spChg chg="del">
          <ac:chgData name="Matthew Bland" userId="c9ca20179ae73320" providerId="LiveId" clId="{2E6E053A-2BA9-4DC0-98EC-813716E4A942}" dt="2019-04-30T13:15:54.310" v="4742" actId="478"/>
          <ac:spMkLst>
            <pc:docMk/>
            <pc:sldMk cId="668966713" sldId="298"/>
            <ac:spMk id="31" creationId="{ABCC956B-2E54-4531-8915-D62312524D19}"/>
          </ac:spMkLst>
        </pc:spChg>
        <pc:spChg chg="del">
          <ac:chgData name="Matthew Bland" userId="c9ca20179ae73320" providerId="LiveId" clId="{2E6E053A-2BA9-4DC0-98EC-813716E4A942}" dt="2019-04-30T13:15:54.310" v="4742" actId="478"/>
          <ac:spMkLst>
            <pc:docMk/>
            <pc:sldMk cId="668966713" sldId="298"/>
            <ac:spMk id="32" creationId="{C3127212-82E5-4A28-BCAA-CBB860E953EC}"/>
          </ac:spMkLst>
        </pc:spChg>
        <pc:picChg chg="del">
          <ac:chgData name="Matthew Bland" userId="c9ca20179ae73320" providerId="LiveId" clId="{2E6E053A-2BA9-4DC0-98EC-813716E4A942}" dt="2019-04-30T13:15:54.310" v="4742" actId="478"/>
          <ac:picMkLst>
            <pc:docMk/>
            <pc:sldMk cId="668966713" sldId="298"/>
            <ac:picMk id="8" creationId="{A4B04AD7-D3D0-4B3D-A79F-B19DF64823AC}"/>
          </ac:picMkLst>
        </pc:picChg>
        <pc:picChg chg="add mod">
          <ac:chgData name="Matthew Bland" userId="c9ca20179ae73320" providerId="LiveId" clId="{2E6E053A-2BA9-4DC0-98EC-813716E4A942}" dt="2019-04-30T13:16:25.122" v="4760" actId="1038"/>
          <ac:picMkLst>
            <pc:docMk/>
            <pc:sldMk cId="668966713" sldId="298"/>
            <ac:picMk id="19" creationId="{BCBD700B-6039-4514-9D04-CC92EED6CE4D}"/>
          </ac:picMkLst>
        </pc:picChg>
        <pc:cxnChg chg="del">
          <ac:chgData name="Matthew Bland" userId="c9ca20179ae73320" providerId="LiveId" clId="{2E6E053A-2BA9-4DC0-98EC-813716E4A942}" dt="2019-04-30T13:15:54.310" v="4742" actId="478"/>
          <ac:cxnSpMkLst>
            <pc:docMk/>
            <pc:sldMk cId="668966713" sldId="298"/>
            <ac:cxnSpMk id="16" creationId="{D25B5E08-C44C-416F-AFC9-9C3B2F93E2CD}"/>
          </ac:cxnSpMkLst>
        </pc:cxnChg>
        <pc:cxnChg chg="del">
          <ac:chgData name="Matthew Bland" userId="c9ca20179ae73320" providerId="LiveId" clId="{2E6E053A-2BA9-4DC0-98EC-813716E4A942}" dt="2019-04-30T13:15:54.310" v="4742" actId="478"/>
          <ac:cxnSpMkLst>
            <pc:docMk/>
            <pc:sldMk cId="668966713" sldId="298"/>
            <ac:cxnSpMk id="18" creationId="{BFA1D076-D947-4DC3-8D0A-03757FAF0821}"/>
          </ac:cxnSpMkLst>
        </pc:cxnChg>
        <pc:cxnChg chg="del">
          <ac:chgData name="Matthew Bland" userId="c9ca20179ae73320" providerId="LiveId" clId="{2E6E053A-2BA9-4DC0-98EC-813716E4A942}" dt="2019-04-30T13:15:54.310" v="4742" actId="478"/>
          <ac:cxnSpMkLst>
            <pc:docMk/>
            <pc:sldMk cId="668966713" sldId="298"/>
            <ac:cxnSpMk id="23" creationId="{8695338C-AF3D-483D-8229-5F29F75EAA72}"/>
          </ac:cxnSpMkLst>
        </pc:cxnChg>
        <pc:cxnChg chg="del">
          <ac:chgData name="Matthew Bland" userId="c9ca20179ae73320" providerId="LiveId" clId="{2E6E053A-2BA9-4DC0-98EC-813716E4A942}" dt="2019-04-30T13:15:54.310" v="4742" actId="478"/>
          <ac:cxnSpMkLst>
            <pc:docMk/>
            <pc:sldMk cId="668966713" sldId="298"/>
            <ac:cxnSpMk id="27" creationId="{F29FAE03-6774-495F-A347-204A8007B3B2}"/>
          </ac:cxnSpMkLst>
        </pc:cxnChg>
        <pc:cxnChg chg="del mod">
          <ac:chgData name="Matthew Bland" userId="c9ca20179ae73320" providerId="LiveId" clId="{2E6E053A-2BA9-4DC0-98EC-813716E4A942}" dt="2019-04-30T13:15:54.310" v="4742" actId="478"/>
          <ac:cxnSpMkLst>
            <pc:docMk/>
            <pc:sldMk cId="668966713" sldId="298"/>
            <ac:cxnSpMk id="33" creationId="{406F4C37-92B6-4A81-86BA-7C1313E6ACEF}"/>
          </ac:cxnSpMkLst>
        </pc:cxnChg>
      </pc:sldChg>
      <pc:sldChg chg="add del">
        <pc:chgData name="Matthew Bland" userId="c9ca20179ae73320" providerId="LiveId" clId="{2E6E053A-2BA9-4DC0-98EC-813716E4A942}" dt="2019-04-30T13:19:03.990" v="4952"/>
        <pc:sldMkLst>
          <pc:docMk/>
          <pc:sldMk cId="1490785696" sldId="299"/>
        </pc:sldMkLst>
      </pc:sldChg>
      <pc:sldChg chg="add del">
        <pc:chgData name="Matthew Bland" userId="c9ca20179ae73320" providerId="LiveId" clId="{2E6E053A-2BA9-4DC0-98EC-813716E4A942}" dt="2019-04-30T13:18:54.493" v="4948"/>
        <pc:sldMkLst>
          <pc:docMk/>
          <pc:sldMk cId="2494057312" sldId="29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commons.wikimedia.org/wiki/File:Police_in_Glasgow.jpg" TargetMode="External"/><Relationship Id="rId1" Type="http://schemas.openxmlformats.org/officeDocument/2006/relationships/image" Target="../media/image11.jpg"/><Relationship Id="rId6" Type="http://schemas.openxmlformats.org/officeDocument/2006/relationships/hyperlink" Target="https://www.pexels.com/photo/crime-scene-do-not-cross-signage-923681/" TargetMode="External"/><Relationship Id="rId5" Type="http://schemas.openxmlformats.org/officeDocument/2006/relationships/image" Target="../media/image13.jpg"/><Relationship Id="rId4" Type="http://schemas.openxmlformats.org/officeDocument/2006/relationships/hyperlink" Target="http://www.clutchd.com/2010/04/british-cops-get-serious-about-the-law-new-jaguar-xf-police-cars/"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wonko.info/ipt/xfiles/xap24.htm" TargetMode="External"/><Relationship Id="rId1" Type="http://schemas.openxmlformats.org/officeDocument/2006/relationships/image" Target="../media/image14.png"/><Relationship Id="rId6" Type="http://schemas.openxmlformats.org/officeDocument/2006/relationships/hyperlink" Target="http://swling.com/blog/2014/01/the-best-amateur-radio-and-shortwave-apps-for-ios-and-android-smart-phones/" TargetMode="External"/><Relationship Id="rId5" Type="http://schemas.openxmlformats.org/officeDocument/2006/relationships/image" Target="../media/image16.png"/><Relationship Id="rId4" Type="http://schemas.openxmlformats.org/officeDocument/2006/relationships/hyperlink" Target="http://qualityswdev.com/2013/08/20/lean-startup-distilled/" TargetMode="External"/></Relationships>
</file>

<file path=ppt/diagrams/_rels/data3.xml.rels><?xml version="1.0" encoding="UTF-8" standalone="yes"?>
<Relationships xmlns="http://schemas.openxmlformats.org/package/2006/relationships"><Relationship Id="rId8" Type="http://schemas.openxmlformats.org/officeDocument/2006/relationships/hyperlink" Target="http://commons.wikimedia.org/wiki/File:Sussex_police_helicopter.jpg"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stackoverflow.com/questions/44999816/swift-4-how-to-create-a-face-map-with-ios11-vision-framework-from-face-landmark" TargetMode="External"/><Relationship Id="rId1" Type="http://schemas.openxmlformats.org/officeDocument/2006/relationships/image" Target="../media/image21.jpg"/><Relationship Id="rId6" Type="http://schemas.openxmlformats.org/officeDocument/2006/relationships/hyperlink" Target="http://www.publicdomainpictures.net/view-image.php?image=34251&amp;picture=toy-police-officers-hat" TargetMode="External"/><Relationship Id="rId5" Type="http://schemas.openxmlformats.org/officeDocument/2006/relationships/image" Target="../media/image23.jpg"/><Relationship Id="rId10" Type="http://schemas.openxmlformats.org/officeDocument/2006/relationships/hyperlink" Target="http://theswirlworld.com/2013/04/06/15-things-to-give-up/" TargetMode="External"/><Relationship Id="rId4" Type="http://schemas.openxmlformats.org/officeDocument/2006/relationships/hyperlink" Target="https://commons.wikimedia.org/wiki/File:City_tv_control_room_Doors_Open_Toronto_2012_(1).jpg" TargetMode="External"/><Relationship Id="rId9"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commons.wikimedia.org/wiki/File:Police_in_Glasgow.jpg" TargetMode="External"/><Relationship Id="rId1" Type="http://schemas.openxmlformats.org/officeDocument/2006/relationships/image" Target="../media/image11.jpg"/><Relationship Id="rId6" Type="http://schemas.openxmlformats.org/officeDocument/2006/relationships/hyperlink" Target="https://www.pexels.com/photo/crime-scene-do-not-cross-signage-923681/" TargetMode="External"/><Relationship Id="rId5" Type="http://schemas.openxmlformats.org/officeDocument/2006/relationships/image" Target="../media/image13.jpg"/><Relationship Id="rId4" Type="http://schemas.openxmlformats.org/officeDocument/2006/relationships/hyperlink" Target="http://www.clutchd.com/2010/04/british-cops-get-serious-about-the-law-new-jaguar-xf-police-car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wonko.info/ipt/xfiles/xap24.htm" TargetMode="External"/><Relationship Id="rId1" Type="http://schemas.openxmlformats.org/officeDocument/2006/relationships/image" Target="../media/image14.png"/><Relationship Id="rId6" Type="http://schemas.openxmlformats.org/officeDocument/2006/relationships/hyperlink" Target="http://swling.com/blog/2014/01/the-best-amateur-radio-and-shortwave-apps-for-ios-and-android-smart-phones/" TargetMode="External"/><Relationship Id="rId5" Type="http://schemas.openxmlformats.org/officeDocument/2006/relationships/image" Target="../media/image16.png"/><Relationship Id="rId4" Type="http://schemas.openxmlformats.org/officeDocument/2006/relationships/hyperlink" Target="http://qualityswdev.com/2013/08/20/lean-startup-distilled/" TargetMode="External"/></Relationships>
</file>

<file path=ppt/diagrams/_rels/drawing3.xml.rels><?xml version="1.0" encoding="UTF-8" standalone="yes"?>
<Relationships xmlns="http://schemas.openxmlformats.org/package/2006/relationships"><Relationship Id="rId8" Type="http://schemas.openxmlformats.org/officeDocument/2006/relationships/hyperlink" Target="http://commons.wikimedia.org/wiki/File:Sussex_police_helicopter.jpg"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stackoverflow.com/questions/44999816/swift-4-how-to-create-a-face-map-with-ios11-vision-framework-from-face-landmark" TargetMode="External"/><Relationship Id="rId1" Type="http://schemas.openxmlformats.org/officeDocument/2006/relationships/image" Target="../media/image21.jpg"/><Relationship Id="rId6" Type="http://schemas.openxmlformats.org/officeDocument/2006/relationships/hyperlink" Target="http://www.publicdomainpictures.net/view-image.php?image=34251&amp;picture=toy-police-officers-hat" TargetMode="External"/><Relationship Id="rId5" Type="http://schemas.openxmlformats.org/officeDocument/2006/relationships/image" Target="../media/image23.jpg"/><Relationship Id="rId10" Type="http://schemas.openxmlformats.org/officeDocument/2006/relationships/hyperlink" Target="http://theswirlworld.com/2013/04/06/15-things-to-give-up/" TargetMode="External"/><Relationship Id="rId4" Type="http://schemas.openxmlformats.org/officeDocument/2006/relationships/hyperlink" Target="https://commons.wikimedia.org/wiki/File:City_tv_control_room_Doors_Open_Toronto_2012_(1).jpg" TargetMode="External"/><Relationship Id="rId9"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D0B8B3-729C-419F-B0CD-455B9CA74F6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GB"/>
        </a:p>
      </dgm:t>
    </dgm:pt>
    <dgm:pt modelId="{C942A0FB-CEB2-4FEA-91CA-BACE073DEE7F}">
      <dgm:prSet phldrT="[Text]"/>
      <dgm:spPr/>
      <dgm:t>
        <a:bodyPr/>
        <a:lstStyle/>
        <a:p>
          <a:r>
            <a:rPr lang="en-GB" dirty="0"/>
            <a:t>Random Patrol</a:t>
          </a:r>
        </a:p>
      </dgm:t>
    </dgm:pt>
    <dgm:pt modelId="{D44F6A02-00EC-4660-A5B8-9DDA467DE175}" type="parTrans" cxnId="{DBE66E90-671A-4CE9-B8AA-43A2ADA24B0D}">
      <dgm:prSet/>
      <dgm:spPr/>
      <dgm:t>
        <a:bodyPr/>
        <a:lstStyle/>
        <a:p>
          <a:endParaRPr lang="en-GB"/>
        </a:p>
      </dgm:t>
    </dgm:pt>
    <dgm:pt modelId="{71933296-68A2-455E-8C8B-6E906EEEB237}" type="sibTrans" cxnId="{DBE66E90-671A-4CE9-B8AA-43A2ADA24B0D}">
      <dgm:prSet/>
      <dgm:spPr/>
      <dgm:t>
        <a:bodyPr/>
        <a:lstStyle/>
        <a:p>
          <a:endParaRPr lang="en-GB"/>
        </a:p>
      </dgm:t>
    </dgm:pt>
    <dgm:pt modelId="{8BA48166-60A5-49D1-9369-39493974A5D1}">
      <dgm:prSet phldrT="[Text]"/>
      <dgm:spPr/>
      <dgm:t>
        <a:bodyPr/>
        <a:lstStyle/>
        <a:p>
          <a:r>
            <a:rPr lang="en-GB" dirty="0"/>
            <a:t>Rapid Response</a:t>
          </a:r>
        </a:p>
      </dgm:t>
    </dgm:pt>
    <dgm:pt modelId="{0375E571-4091-49D2-84A3-ACD5CC7B6DA0}" type="parTrans" cxnId="{D2EFF8AF-3E91-41A2-80D6-DFB262C5694F}">
      <dgm:prSet/>
      <dgm:spPr/>
      <dgm:t>
        <a:bodyPr/>
        <a:lstStyle/>
        <a:p>
          <a:endParaRPr lang="en-GB"/>
        </a:p>
      </dgm:t>
    </dgm:pt>
    <dgm:pt modelId="{09FF1716-3DEF-47DE-B683-36FB8F232804}" type="sibTrans" cxnId="{D2EFF8AF-3E91-41A2-80D6-DFB262C5694F}">
      <dgm:prSet/>
      <dgm:spPr/>
      <dgm:t>
        <a:bodyPr/>
        <a:lstStyle/>
        <a:p>
          <a:endParaRPr lang="en-GB"/>
        </a:p>
      </dgm:t>
    </dgm:pt>
    <dgm:pt modelId="{AB5BE43D-00E6-4FAF-AC03-2470556CE58B}">
      <dgm:prSet phldrT="[Text]"/>
      <dgm:spPr/>
      <dgm:t>
        <a:bodyPr/>
        <a:lstStyle/>
        <a:p>
          <a:r>
            <a:rPr lang="en-GB" dirty="0"/>
            <a:t>Reactive Investigation</a:t>
          </a:r>
        </a:p>
      </dgm:t>
    </dgm:pt>
    <dgm:pt modelId="{0C2BECAE-74EF-4E5B-B421-6182ADF09ED8}" type="parTrans" cxnId="{15D51290-DB71-4A91-ACD4-EA927D95C5E6}">
      <dgm:prSet/>
      <dgm:spPr/>
      <dgm:t>
        <a:bodyPr/>
        <a:lstStyle/>
        <a:p>
          <a:endParaRPr lang="en-GB"/>
        </a:p>
      </dgm:t>
    </dgm:pt>
    <dgm:pt modelId="{141660E7-042B-41CD-B9A1-797C0572DF04}" type="sibTrans" cxnId="{15D51290-DB71-4A91-ACD4-EA927D95C5E6}">
      <dgm:prSet/>
      <dgm:spPr/>
      <dgm:t>
        <a:bodyPr/>
        <a:lstStyle/>
        <a:p>
          <a:endParaRPr lang="en-GB"/>
        </a:p>
      </dgm:t>
    </dgm:pt>
    <dgm:pt modelId="{E6F1358B-28AC-4012-A6FE-AD1991A1B7EB}" type="pres">
      <dgm:prSet presAssocID="{50D0B8B3-729C-419F-B0CD-455B9CA74F6B}" presName="Name0" presStyleCnt="0">
        <dgm:presLayoutVars>
          <dgm:dir/>
          <dgm:resizeHandles val="exact"/>
        </dgm:presLayoutVars>
      </dgm:prSet>
      <dgm:spPr/>
    </dgm:pt>
    <dgm:pt modelId="{CD079D56-F3BF-4C5D-BF64-48493A08E762}" type="pres">
      <dgm:prSet presAssocID="{C942A0FB-CEB2-4FEA-91CA-BACE073DEE7F}" presName="composite" presStyleCnt="0"/>
      <dgm:spPr/>
    </dgm:pt>
    <dgm:pt modelId="{6E7FD87A-2E3F-43A7-9470-82827C6B8CFE}" type="pres">
      <dgm:prSet presAssocID="{C942A0FB-CEB2-4FEA-91CA-BACE073DEE7F}" presName="rect1" presStyleLbl="bgShp"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5000" r="-15000"/>
          </a:stretch>
        </a:blipFill>
      </dgm:spPr>
    </dgm:pt>
    <dgm:pt modelId="{54D331AB-8F31-4161-8D87-72804E7FBDAA}" type="pres">
      <dgm:prSet presAssocID="{C942A0FB-CEB2-4FEA-91CA-BACE073DEE7F}" presName="rect2" presStyleLbl="trBgShp" presStyleIdx="0" presStyleCnt="3">
        <dgm:presLayoutVars>
          <dgm:bulletEnabled val="1"/>
        </dgm:presLayoutVars>
      </dgm:prSet>
      <dgm:spPr/>
    </dgm:pt>
    <dgm:pt modelId="{FB2537BC-2A38-4262-8DF8-475FDE9A575A}" type="pres">
      <dgm:prSet presAssocID="{71933296-68A2-455E-8C8B-6E906EEEB237}" presName="sibTrans" presStyleCnt="0"/>
      <dgm:spPr/>
    </dgm:pt>
    <dgm:pt modelId="{9E808BD1-881F-4287-8ACA-FD05D02206CC}" type="pres">
      <dgm:prSet presAssocID="{8BA48166-60A5-49D1-9369-39493974A5D1}" presName="composite" presStyleCnt="0"/>
      <dgm:spPr/>
    </dgm:pt>
    <dgm:pt modelId="{BE0F23C9-4CDC-4A7E-B6EE-E5162F9554E8}" type="pres">
      <dgm:prSet presAssocID="{8BA48166-60A5-49D1-9369-39493974A5D1}" presName="rect1" presStyleLbl="bgShp"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dgm:spPr>
    </dgm:pt>
    <dgm:pt modelId="{EB6C65B6-47A7-41EF-89D1-3B2AE97C11FB}" type="pres">
      <dgm:prSet presAssocID="{8BA48166-60A5-49D1-9369-39493974A5D1}" presName="rect2" presStyleLbl="trBgShp" presStyleIdx="1" presStyleCnt="3">
        <dgm:presLayoutVars>
          <dgm:bulletEnabled val="1"/>
        </dgm:presLayoutVars>
      </dgm:prSet>
      <dgm:spPr/>
    </dgm:pt>
    <dgm:pt modelId="{34401663-39BF-4588-A363-6FD86FFF4FDC}" type="pres">
      <dgm:prSet presAssocID="{09FF1716-3DEF-47DE-B683-36FB8F232804}" presName="sibTrans" presStyleCnt="0"/>
      <dgm:spPr/>
    </dgm:pt>
    <dgm:pt modelId="{546DD75E-84B9-434D-8FC5-A51596E41B4C}" type="pres">
      <dgm:prSet presAssocID="{AB5BE43D-00E6-4FAF-AC03-2470556CE58B}" presName="composite" presStyleCnt="0"/>
      <dgm:spPr/>
    </dgm:pt>
    <dgm:pt modelId="{2593BC9C-7FBA-4C12-A0EB-8BC16E2E57CF}" type="pres">
      <dgm:prSet presAssocID="{AB5BE43D-00E6-4FAF-AC03-2470556CE58B}" presName="rect1" presStyleLbl="bgShp"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4000" r="-14000"/>
          </a:stretch>
        </a:blipFill>
      </dgm:spPr>
    </dgm:pt>
    <dgm:pt modelId="{48E5B3DA-7359-4D6F-87BF-A6DBC9BF09F2}" type="pres">
      <dgm:prSet presAssocID="{AB5BE43D-00E6-4FAF-AC03-2470556CE58B}" presName="rect2" presStyleLbl="trBgShp" presStyleIdx="2" presStyleCnt="3">
        <dgm:presLayoutVars>
          <dgm:bulletEnabled val="1"/>
        </dgm:presLayoutVars>
      </dgm:prSet>
      <dgm:spPr/>
    </dgm:pt>
  </dgm:ptLst>
  <dgm:cxnLst>
    <dgm:cxn modelId="{0047ED14-BC4A-4047-ACAE-0F1A05F1B105}" type="presOf" srcId="{8BA48166-60A5-49D1-9369-39493974A5D1}" destId="{EB6C65B6-47A7-41EF-89D1-3B2AE97C11FB}" srcOrd="0" destOrd="0" presId="urn:microsoft.com/office/officeart/2008/layout/BendingPictureSemiTransparentText"/>
    <dgm:cxn modelId="{15D51290-DB71-4A91-ACD4-EA927D95C5E6}" srcId="{50D0B8B3-729C-419F-B0CD-455B9CA74F6B}" destId="{AB5BE43D-00E6-4FAF-AC03-2470556CE58B}" srcOrd="2" destOrd="0" parTransId="{0C2BECAE-74EF-4E5B-B421-6182ADF09ED8}" sibTransId="{141660E7-042B-41CD-B9A1-797C0572DF04}"/>
    <dgm:cxn modelId="{DBE66E90-671A-4CE9-B8AA-43A2ADA24B0D}" srcId="{50D0B8B3-729C-419F-B0CD-455B9CA74F6B}" destId="{C942A0FB-CEB2-4FEA-91CA-BACE073DEE7F}" srcOrd="0" destOrd="0" parTransId="{D44F6A02-00EC-4660-A5B8-9DDA467DE175}" sibTransId="{71933296-68A2-455E-8C8B-6E906EEEB237}"/>
    <dgm:cxn modelId="{6F7434A0-B601-4ED8-9B6D-43C6F4EEE139}" type="presOf" srcId="{50D0B8B3-729C-419F-B0CD-455B9CA74F6B}" destId="{E6F1358B-28AC-4012-A6FE-AD1991A1B7EB}" srcOrd="0" destOrd="0" presId="urn:microsoft.com/office/officeart/2008/layout/BendingPictureSemiTransparentText"/>
    <dgm:cxn modelId="{D2EFF8AF-3E91-41A2-80D6-DFB262C5694F}" srcId="{50D0B8B3-729C-419F-B0CD-455B9CA74F6B}" destId="{8BA48166-60A5-49D1-9369-39493974A5D1}" srcOrd="1" destOrd="0" parTransId="{0375E571-4091-49D2-84A3-ACD5CC7B6DA0}" sibTransId="{09FF1716-3DEF-47DE-B683-36FB8F232804}"/>
    <dgm:cxn modelId="{888F72C3-DDEA-41F8-B355-8FDAA26239B0}" type="presOf" srcId="{C942A0FB-CEB2-4FEA-91CA-BACE073DEE7F}" destId="{54D331AB-8F31-4161-8D87-72804E7FBDAA}" srcOrd="0" destOrd="0" presId="urn:microsoft.com/office/officeart/2008/layout/BendingPictureSemiTransparentText"/>
    <dgm:cxn modelId="{37E47CEC-508D-41A2-BF16-AB7513C5CEF3}" type="presOf" srcId="{AB5BE43D-00E6-4FAF-AC03-2470556CE58B}" destId="{48E5B3DA-7359-4D6F-87BF-A6DBC9BF09F2}" srcOrd="0" destOrd="0" presId="urn:microsoft.com/office/officeart/2008/layout/BendingPictureSemiTransparentText"/>
    <dgm:cxn modelId="{D7988F2C-E999-4121-967E-835D7C91AB59}" type="presParOf" srcId="{E6F1358B-28AC-4012-A6FE-AD1991A1B7EB}" destId="{CD079D56-F3BF-4C5D-BF64-48493A08E762}" srcOrd="0" destOrd="0" presId="urn:microsoft.com/office/officeart/2008/layout/BendingPictureSemiTransparentText"/>
    <dgm:cxn modelId="{59CA69BC-304C-4C27-B6CA-11A0D8B6DDFD}" type="presParOf" srcId="{CD079D56-F3BF-4C5D-BF64-48493A08E762}" destId="{6E7FD87A-2E3F-43A7-9470-82827C6B8CFE}" srcOrd="0" destOrd="0" presId="urn:microsoft.com/office/officeart/2008/layout/BendingPictureSemiTransparentText"/>
    <dgm:cxn modelId="{00824F12-3E30-4DB0-859A-68D753DA2349}" type="presParOf" srcId="{CD079D56-F3BF-4C5D-BF64-48493A08E762}" destId="{54D331AB-8F31-4161-8D87-72804E7FBDAA}" srcOrd="1" destOrd="0" presId="urn:microsoft.com/office/officeart/2008/layout/BendingPictureSemiTransparentText"/>
    <dgm:cxn modelId="{25B6D926-CD14-4329-AA17-A7630238C7E7}" type="presParOf" srcId="{E6F1358B-28AC-4012-A6FE-AD1991A1B7EB}" destId="{FB2537BC-2A38-4262-8DF8-475FDE9A575A}" srcOrd="1" destOrd="0" presId="urn:microsoft.com/office/officeart/2008/layout/BendingPictureSemiTransparentText"/>
    <dgm:cxn modelId="{549523AB-E833-48B8-9290-D65ADFB367F9}" type="presParOf" srcId="{E6F1358B-28AC-4012-A6FE-AD1991A1B7EB}" destId="{9E808BD1-881F-4287-8ACA-FD05D02206CC}" srcOrd="2" destOrd="0" presId="urn:microsoft.com/office/officeart/2008/layout/BendingPictureSemiTransparentText"/>
    <dgm:cxn modelId="{107D8AB6-DDB7-4C85-82A5-CDC43ADE375C}" type="presParOf" srcId="{9E808BD1-881F-4287-8ACA-FD05D02206CC}" destId="{BE0F23C9-4CDC-4A7E-B6EE-E5162F9554E8}" srcOrd="0" destOrd="0" presId="urn:microsoft.com/office/officeart/2008/layout/BendingPictureSemiTransparentText"/>
    <dgm:cxn modelId="{BC063A93-507F-4E58-9367-293A8EE67FD2}" type="presParOf" srcId="{9E808BD1-881F-4287-8ACA-FD05D02206CC}" destId="{EB6C65B6-47A7-41EF-89D1-3B2AE97C11FB}" srcOrd="1" destOrd="0" presId="urn:microsoft.com/office/officeart/2008/layout/BendingPictureSemiTransparentText"/>
    <dgm:cxn modelId="{D9E04645-36CF-485A-9FAA-C0984B811212}" type="presParOf" srcId="{E6F1358B-28AC-4012-A6FE-AD1991A1B7EB}" destId="{34401663-39BF-4588-A363-6FD86FFF4FDC}" srcOrd="3" destOrd="0" presId="urn:microsoft.com/office/officeart/2008/layout/BendingPictureSemiTransparentText"/>
    <dgm:cxn modelId="{04D91F7A-EDBA-4515-B00D-971E784256A4}" type="presParOf" srcId="{E6F1358B-28AC-4012-A6FE-AD1991A1B7EB}" destId="{546DD75E-84B9-434D-8FC5-A51596E41B4C}" srcOrd="4" destOrd="0" presId="urn:microsoft.com/office/officeart/2008/layout/BendingPictureSemiTransparentText"/>
    <dgm:cxn modelId="{5DB3B95A-0D33-41F5-9F7C-91624DC6BE71}" type="presParOf" srcId="{546DD75E-84B9-434D-8FC5-A51596E41B4C}" destId="{2593BC9C-7FBA-4C12-A0EB-8BC16E2E57CF}" srcOrd="0" destOrd="0" presId="urn:microsoft.com/office/officeart/2008/layout/BendingPictureSemiTransparentText"/>
    <dgm:cxn modelId="{84BC3F66-425E-4134-9B51-13FCDF5F24BF}" type="presParOf" srcId="{546DD75E-84B9-434D-8FC5-A51596E41B4C}" destId="{48E5B3DA-7359-4D6F-87BF-A6DBC9BF09F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D0B8B3-729C-419F-B0CD-455B9CA74F6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GB"/>
        </a:p>
      </dgm:t>
    </dgm:pt>
    <dgm:pt modelId="{C942A0FB-CEB2-4FEA-91CA-BACE073DEE7F}">
      <dgm:prSet phldrT="[Text]"/>
      <dgm:spPr/>
      <dgm:t>
        <a:bodyPr/>
        <a:lstStyle/>
        <a:p>
          <a:r>
            <a:rPr lang="en-GB" dirty="0">
              <a:solidFill>
                <a:schemeClr val="tx1"/>
              </a:solidFill>
            </a:rPr>
            <a:t>Targeting</a:t>
          </a:r>
        </a:p>
      </dgm:t>
    </dgm:pt>
    <dgm:pt modelId="{D44F6A02-00EC-4660-A5B8-9DDA467DE175}" type="parTrans" cxnId="{DBE66E90-671A-4CE9-B8AA-43A2ADA24B0D}">
      <dgm:prSet/>
      <dgm:spPr/>
      <dgm:t>
        <a:bodyPr/>
        <a:lstStyle/>
        <a:p>
          <a:endParaRPr lang="en-GB"/>
        </a:p>
      </dgm:t>
    </dgm:pt>
    <dgm:pt modelId="{71933296-68A2-455E-8C8B-6E906EEEB237}" type="sibTrans" cxnId="{DBE66E90-671A-4CE9-B8AA-43A2ADA24B0D}">
      <dgm:prSet/>
      <dgm:spPr/>
      <dgm:t>
        <a:bodyPr/>
        <a:lstStyle/>
        <a:p>
          <a:endParaRPr lang="en-GB"/>
        </a:p>
      </dgm:t>
    </dgm:pt>
    <dgm:pt modelId="{8BA48166-60A5-49D1-9369-39493974A5D1}">
      <dgm:prSet phldrT="[Text]"/>
      <dgm:spPr/>
      <dgm:t>
        <a:bodyPr/>
        <a:lstStyle/>
        <a:p>
          <a:r>
            <a:rPr lang="en-GB" dirty="0">
              <a:solidFill>
                <a:schemeClr val="tx1"/>
              </a:solidFill>
            </a:rPr>
            <a:t>Testing</a:t>
          </a:r>
        </a:p>
      </dgm:t>
    </dgm:pt>
    <dgm:pt modelId="{0375E571-4091-49D2-84A3-ACD5CC7B6DA0}" type="parTrans" cxnId="{D2EFF8AF-3E91-41A2-80D6-DFB262C5694F}">
      <dgm:prSet/>
      <dgm:spPr/>
      <dgm:t>
        <a:bodyPr/>
        <a:lstStyle/>
        <a:p>
          <a:endParaRPr lang="en-GB"/>
        </a:p>
      </dgm:t>
    </dgm:pt>
    <dgm:pt modelId="{09FF1716-3DEF-47DE-B683-36FB8F232804}" type="sibTrans" cxnId="{D2EFF8AF-3E91-41A2-80D6-DFB262C5694F}">
      <dgm:prSet/>
      <dgm:spPr/>
      <dgm:t>
        <a:bodyPr/>
        <a:lstStyle/>
        <a:p>
          <a:endParaRPr lang="en-GB"/>
        </a:p>
      </dgm:t>
    </dgm:pt>
    <dgm:pt modelId="{AB5BE43D-00E6-4FAF-AC03-2470556CE58B}">
      <dgm:prSet phldrT="[Text]"/>
      <dgm:spPr/>
      <dgm:t>
        <a:bodyPr/>
        <a:lstStyle/>
        <a:p>
          <a:r>
            <a:rPr lang="en-GB" dirty="0">
              <a:solidFill>
                <a:schemeClr val="bg1"/>
              </a:solidFill>
            </a:rPr>
            <a:t>Tracking</a:t>
          </a:r>
        </a:p>
      </dgm:t>
    </dgm:pt>
    <dgm:pt modelId="{0C2BECAE-74EF-4E5B-B421-6182ADF09ED8}" type="parTrans" cxnId="{15D51290-DB71-4A91-ACD4-EA927D95C5E6}">
      <dgm:prSet/>
      <dgm:spPr/>
      <dgm:t>
        <a:bodyPr/>
        <a:lstStyle/>
        <a:p>
          <a:endParaRPr lang="en-GB"/>
        </a:p>
      </dgm:t>
    </dgm:pt>
    <dgm:pt modelId="{141660E7-042B-41CD-B9A1-797C0572DF04}" type="sibTrans" cxnId="{15D51290-DB71-4A91-ACD4-EA927D95C5E6}">
      <dgm:prSet/>
      <dgm:spPr/>
      <dgm:t>
        <a:bodyPr/>
        <a:lstStyle/>
        <a:p>
          <a:endParaRPr lang="en-GB"/>
        </a:p>
      </dgm:t>
    </dgm:pt>
    <dgm:pt modelId="{E6F1358B-28AC-4012-A6FE-AD1991A1B7EB}" type="pres">
      <dgm:prSet presAssocID="{50D0B8B3-729C-419F-B0CD-455B9CA74F6B}" presName="Name0" presStyleCnt="0">
        <dgm:presLayoutVars>
          <dgm:dir/>
          <dgm:resizeHandles val="exact"/>
        </dgm:presLayoutVars>
      </dgm:prSet>
      <dgm:spPr/>
    </dgm:pt>
    <dgm:pt modelId="{CD079D56-F3BF-4C5D-BF64-48493A08E762}" type="pres">
      <dgm:prSet presAssocID="{C942A0FB-CEB2-4FEA-91CA-BACE073DEE7F}" presName="composite" presStyleCnt="0"/>
      <dgm:spPr/>
    </dgm:pt>
    <dgm:pt modelId="{6E7FD87A-2E3F-43A7-9470-82827C6B8CFE}" type="pres">
      <dgm:prSet presAssocID="{C942A0FB-CEB2-4FEA-91CA-BACE073DEE7F}" presName="rect1" presStyleLbl="bgShp"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8000" b="-8000"/>
          </a:stretch>
        </a:blipFill>
      </dgm:spPr>
    </dgm:pt>
    <dgm:pt modelId="{54D331AB-8F31-4161-8D87-72804E7FBDAA}" type="pres">
      <dgm:prSet presAssocID="{C942A0FB-CEB2-4FEA-91CA-BACE073DEE7F}" presName="rect2" presStyleLbl="trBgShp" presStyleIdx="0" presStyleCnt="3">
        <dgm:presLayoutVars>
          <dgm:bulletEnabled val="1"/>
        </dgm:presLayoutVars>
      </dgm:prSet>
      <dgm:spPr/>
    </dgm:pt>
    <dgm:pt modelId="{FB2537BC-2A38-4262-8DF8-475FDE9A575A}" type="pres">
      <dgm:prSet presAssocID="{71933296-68A2-455E-8C8B-6E906EEEB237}" presName="sibTrans" presStyleCnt="0"/>
      <dgm:spPr/>
    </dgm:pt>
    <dgm:pt modelId="{9E808BD1-881F-4287-8ACA-FD05D02206CC}" type="pres">
      <dgm:prSet presAssocID="{8BA48166-60A5-49D1-9369-39493974A5D1}" presName="composite" presStyleCnt="0"/>
      <dgm:spPr/>
    </dgm:pt>
    <dgm:pt modelId="{BE0F23C9-4CDC-4A7E-B6EE-E5162F9554E8}" type="pres">
      <dgm:prSet presAssocID="{8BA48166-60A5-49D1-9369-39493974A5D1}" presName="rect1" presStyleLbl="bgShp"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9000" r="-9000"/>
          </a:stretch>
        </a:blipFill>
      </dgm:spPr>
    </dgm:pt>
    <dgm:pt modelId="{EB6C65B6-47A7-41EF-89D1-3B2AE97C11FB}" type="pres">
      <dgm:prSet presAssocID="{8BA48166-60A5-49D1-9369-39493974A5D1}" presName="rect2" presStyleLbl="trBgShp" presStyleIdx="1" presStyleCnt="3">
        <dgm:presLayoutVars>
          <dgm:bulletEnabled val="1"/>
        </dgm:presLayoutVars>
      </dgm:prSet>
      <dgm:spPr/>
    </dgm:pt>
    <dgm:pt modelId="{34401663-39BF-4588-A363-6FD86FFF4FDC}" type="pres">
      <dgm:prSet presAssocID="{09FF1716-3DEF-47DE-B683-36FB8F232804}" presName="sibTrans" presStyleCnt="0"/>
      <dgm:spPr/>
    </dgm:pt>
    <dgm:pt modelId="{546DD75E-84B9-434D-8FC5-A51596E41B4C}" type="pres">
      <dgm:prSet presAssocID="{AB5BE43D-00E6-4FAF-AC03-2470556CE58B}" presName="composite" presStyleCnt="0"/>
      <dgm:spPr/>
    </dgm:pt>
    <dgm:pt modelId="{2593BC9C-7FBA-4C12-A0EB-8BC16E2E57CF}" type="pres">
      <dgm:prSet presAssocID="{AB5BE43D-00E6-4FAF-AC03-2470556CE58B}" presName="rect1" presStyleLbl="bgShp"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8000" b="-8000"/>
          </a:stretch>
        </a:blipFill>
      </dgm:spPr>
    </dgm:pt>
    <dgm:pt modelId="{48E5B3DA-7359-4D6F-87BF-A6DBC9BF09F2}" type="pres">
      <dgm:prSet presAssocID="{AB5BE43D-00E6-4FAF-AC03-2470556CE58B}" presName="rect2" presStyleLbl="trBgShp" presStyleIdx="2" presStyleCnt="3">
        <dgm:presLayoutVars>
          <dgm:bulletEnabled val="1"/>
        </dgm:presLayoutVars>
      </dgm:prSet>
      <dgm:spPr/>
    </dgm:pt>
  </dgm:ptLst>
  <dgm:cxnLst>
    <dgm:cxn modelId="{0047ED14-BC4A-4047-ACAE-0F1A05F1B105}" type="presOf" srcId="{8BA48166-60A5-49D1-9369-39493974A5D1}" destId="{EB6C65B6-47A7-41EF-89D1-3B2AE97C11FB}" srcOrd="0" destOrd="0" presId="urn:microsoft.com/office/officeart/2008/layout/BendingPictureSemiTransparentText"/>
    <dgm:cxn modelId="{15D51290-DB71-4A91-ACD4-EA927D95C5E6}" srcId="{50D0B8B3-729C-419F-B0CD-455B9CA74F6B}" destId="{AB5BE43D-00E6-4FAF-AC03-2470556CE58B}" srcOrd="2" destOrd="0" parTransId="{0C2BECAE-74EF-4E5B-B421-6182ADF09ED8}" sibTransId="{141660E7-042B-41CD-B9A1-797C0572DF04}"/>
    <dgm:cxn modelId="{DBE66E90-671A-4CE9-B8AA-43A2ADA24B0D}" srcId="{50D0B8B3-729C-419F-B0CD-455B9CA74F6B}" destId="{C942A0FB-CEB2-4FEA-91CA-BACE073DEE7F}" srcOrd="0" destOrd="0" parTransId="{D44F6A02-00EC-4660-A5B8-9DDA467DE175}" sibTransId="{71933296-68A2-455E-8C8B-6E906EEEB237}"/>
    <dgm:cxn modelId="{6F7434A0-B601-4ED8-9B6D-43C6F4EEE139}" type="presOf" srcId="{50D0B8B3-729C-419F-B0CD-455B9CA74F6B}" destId="{E6F1358B-28AC-4012-A6FE-AD1991A1B7EB}" srcOrd="0" destOrd="0" presId="urn:microsoft.com/office/officeart/2008/layout/BendingPictureSemiTransparentText"/>
    <dgm:cxn modelId="{D2EFF8AF-3E91-41A2-80D6-DFB262C5694F}" srcId="{50D0B8B3-729C-419F-B0CD-455B9CA74F6B}" destId="{8BA48166-60A5-49D1-9369-39493974A5D1}" srcOrd="1" destOrd="0" parTransId="{0375E571-4091-49D2-84A3-ACD5CC7B6DA0}" sibTransId="{09FF1716-3DEF-47DE-B683-36FB8F232804}"/>
    <dgm:cxn modelId="{888F72C3-DDEA-41F8-B355-8FDAA26239B0}" type="presOf" srcId="{C942A0FB-CEB2-4FEA-91CA-BACE073DEE7F}" destId="{54D331AB-8F31-4161-8D87-72804E7FBDAA}" srcOrd="0" destOrd="0" presId="urn:microsoft.com/office/officeart/2008/layout/BendingPictureSemiTransparentText"/>
    <dgm:cxn modelId="{37E47CEC-508D-41A2-BF16-AB7513C5CEF3}" type="presOf" srcId="{AB5BE43D-00E6-4FAF-AC03-2470556CE58B}" destId="{48E5B3DA-7359-4D6F-87BF-A6DBC9BF09F2}" srcOrd="0" destOrd="0" presId="urn:microsoft.com/office/officeart/2008/layout/BendingPictureSemiTransparentText"/>
    <dgm:cxn modelId="{D7988F2C-E999-4121-967E-835D7C91AB59}" type="presParOf" srcId="{E6F1358B-28AC-4012-A6FE-AD1991A1B7EB}" destId="{CD079D56-F3BF-4C5D-BF64-48493A08E762}" srcOrd="0" destOrd="0" presId="urn:microsoft.com/office/officeart/2008/layout/BendingPictureSemiTransparentText"/>
    <dgm:cxn modelId="{59CA69BC-304C-4C27-B6CA-11A0D8B6DDFD}" type="presParOf" srcId="{CD079D56-F3BF-4C5D-BF64-48493A08E762}" destId="{6E7FD87A-2E3F-43A7-9470-82827C6B8CFE}" srcOrd="0" destOrd="0" presId="urn:microsoft.com/office/officeart/2008/layout/BendingPictureSemiTransparentText"/>
    <dgm:cxn modelId="{00824F12-3E30-4DB0-859A-68D753DA2349}" type="presParOf" srcId="{CD079D56-F3BF-4C5D-BF64-48493A08E762}" destId="{54D331AB-8F31-4161-8D87-72804E7FBDAA}" srcOrd="1" destOrd="0" presId="urn:microsoft.com/office/officeart/2008/layout/BendingPictureSemiTransparentText"/>
    <dgm:cxn modelId="{25B6D926-CD14-4329-AA17-A7630238C7E7}" type="presParOf" srcId="{E6F1358B-28AC-4012-A6FE-AD1991A1B7EB}" destId="{FB2537BC-2A38-4262-8DF8-475FDE9A575A}" srcOrd="1" destOrd="0" presId="urn:microsoft.com/office/officeart/2008/layout/BendingPictureSemiTransparentText"/>
    <dgm:cxn modelId="{549523AB-E833-48B8-9290-D65ADFB367F9}" type="presParOf" srcId="{E6F1358B-28AC-4012-A6FE-AD1991A1B7EB}" destId="{9E808BD1-881F-4287-8ACA-FD05D02206CC}" srcOrd="2" destOrd="0" presId="urn:microsoft.com/office/officeart/2008/layout/BendingPictureSemiTransparentText"/>
    <dgm:cxn modelId="{107D8AB6-DDB7-4C85-82A5-CDC43ADE375C}" type="presParOf" srcId="{9E808BD1-881F-4287-8ACA-FD05D02206CC}" destId="{BE0F23C9-4CDC-4A7E-B6EE-E5162F9554E8}" srcOrd="0" destOrd="0" presId="urn:microsoft.com/office/officeart/2008/layout/BendingPictureSemiTransparentText"/>
    <dgm:cxn modelId="{BC063A93-507F-4E58-9367-293A8EE67FD2}" type="presParOf" srcId="{9E808BD1-881F-4287-8ACA-FD05D02206CC}" destId="{EB6C65B6-47A7-41EF-89D1-3B2AE97C11FB}" srcOrd="1" destOrd="0" presId="urn:microsoft.com/office/officeart/2008/layout/BendingPictureSemiTransparentText"/>
    <dgm:cxn modelId="{D9E04645-36CF-485A-9FAA-C0984B811212}" type="presParOf" srcId="{E6F1358B-28AC-4012-A6FE-AD1991A1B7EB}" destId="{34401663-39BF-4588-A363-6FD86FFF4FDC}" srcOrd="3" destOrd="0" presId="urn:microsoft.com/office/officeart/2008/layout/BendingPictureSemiTransparentText"/>
    <dgm:cxn modelId="{04D91F7A-EDBA-4515-B00D-971E784256A4}" type="presParOf" srcId="{E6F1358B-28AC-4012-A6FE-AD1991A1B7EB}" destId="{546DD75E-84B9-434D-8FC5-A51596E41B4C}" srcOrd="4" destOrd="0" presId="urn:microsoft.com/office/officeart/2008/layout/BendingPictureSemiTransparentText"/>
    <dgm:cxn modelId="{5DB3B95A-0D33-41F5-9F7C-91624DC6BE71}" type="presParOf" srcId="{546DD75E-84B9-434D-8FC5-A51596E41B4C}" destId="{2593BC9C-7FBA-4C12-A0EB-8BC16E2E57CF}" srcOrd="0" destOrd="0" presId="urn:microsoft.com/office/officeart/2008/layout/BendingPictureSemiTransparentText"/>
    <dgm:cxn modelId="{84BC3F66-425E-4134-9B51-13FCDF5F24BF}" type="presParOf" srcId="{546DD75E-84B9-434D-8FC5-A51596E41B4C}" destId="{48E5B3DA-7359-4D6F-87BF-A6DBC9BF09F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D0B8B3-729C-419F-B0CD-455B9CA74F6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GB"/>
        </a:p>
      </dgm:t>
    </dgm:pt>
    <dgm:pt modelId="{C942A0FB-CEB2-4FEA-91CA-BACE073DEE7F}">
      <dgm:prSet phldrT="[Text]">
        <dgm:style>
          <a:lnRef idx="2">
            <a:schemeClr val="dk1"/>
          </a:lnRef>
          <a:fillRef idx="1">
            <a:schemeClr val="lt1"/>
          </a:fillRef>
          <a:effectRef idx="0">
            <a:schemeClr val="dk1"/>
          </a:effectRef>
          <a:fontRef idx="minor">
            <a:schemeClr val="dk1"/>
          </a:fontRef>
        </dgm:style>
      </dgm:prSet>
      <dgm:spPr/>
      <dgm:t>
        <a:bodyPr/>
        <a:lstStyle/>
        <a:p>
          <a:r>
            <a:rPr lang="en-GB" dirty="0">
              <a:solidFill>
                <a:schemeClr val="tx1"/>
              </a:solidFill>
            </a:rPr>
            <a:t>Facial Recognition</a:t>
          </a:r>
        </a:p>
      </dgm:t>
    </dgm:pt>
    <dgm:pt modelId="{D44F6A02-00EC-4660-A5B8-9DDA467DE175}" type="parTrans" cxnId="{DBE66E90-671A-4CE9-B8AA-43A2ADA24B0D}">
      <dgm:prSet/>
      <dgm:spPr/>
      <dgm:t>
        <a:bodyPr/>
        <a:lstStyle/>
        <a:p>
          <a:endParaRPr lang="en-GB"/>
        </a:p>
      </dgm:t>
    </dgm:pt>
    <dgm:pt modelId="{71933296-68A2-455E-8C8B-6E906EEEB237}" type="sibTrans" cxnId="{DBE66E90-671A-4CE9-B8AA-43A2ADA24B0D}">
      <dgm:prSet/>
      <dgm:spPr/>
      <dgm:t>
        <a:bodyPr/>
        <a:lstStyle/>
        <a:p>
          <a:endParaRPr lang="en-GB"/>
        </a:p>
      </dgm:t>
    </dgm:pt>
    <dgm:pt modelId="{8BA48166-60A5-49D1-9369-39493974A5D1}">
      <dgm:prSet phldrT="[Text]">
        <dgm:style>
          <a:lnRef idx="2">
            <a:schemeClr val="dk1"/>
          </a:lnRef>
          <a:fillRef idx="1">
            <a:schemeClr val="lt1"/>
          </a:fillRef>
          <a:effectRef idx="0">
            <a:schemeClr val="dk1"/>
          </a:effectRef>
          <a:fontRef idx="minor">
            <a:schemeClr val="dk1"/>
          </a:fontRef>
        </dgm:style>
      </dgm:prSet>
      <dgm:spPr/>
      <dgm:t>
        <a:bodyPr/>
        <a:lstStyle/>
        <a:p>
          <a:r>
            <a:rPr lang="en-GB" dirty="0">
              <a:solidFill>
                <a:schemeClr val="tx1"/>
              </a:solidFill>
            </a:rPr>
            <a:t>Triage</a:t>
          </a:r>
        </a:p>
      </dgm:t>
    </dgm:pt>
    <dgm:pt modelId="{0375E571-4091-49D2-84A3-ACD5CC7B6DA0}" type="parTrans" cxnId="{D2EFF8AF-3E91-41A2-80D6-DFB262C5694F}">
      <dgm:prSet/>
      <dgm:spPr/>
      <dgm:t>
        <a:bodyPr/>
        <a:lstStyle/>
        <a:p>
          <a:endParaRPr lang="en-GB"/>
        </a:p>
      </dgm:t>
    </dgm:pt>
    <dgm:pt modelId="{09FF1716-3DEF-47DE-B683-36FB8F232804}" type="sibTrans" cxnId="{D2EFF8AF-3E91-41A2-80D6-DFB262C5694F}">
      <dgm:prSet/>
      <dgm:spPr/>
      <dgm:t>
        <a:bodyPr/>
        <a:lstStyle/>
        <a:p>
          <a:endParaRPr lang="en-GB"/>
        </a:p>
      </dgm:t>
    </dgm:pt>
    <dgm:pt modelId="{AB5BE43D-00E6-4FAF-AC03-2470556CE58B}">
      <dgm:prSet phldrT="[Text]">
        <dgm:style>
          <a:lnRef idx="2">
            <a:schemeClr val="dk1"/>
          </a:lnRef>
          <a:fillRef idx="1">
            <a:schemeClr val="lt1"/>
          </a:fillRef>
          <a:effectRef idx="0">
            <a:schemeClr val="dk1"/>
          </a:effectRef>
          <a:fontRef idx="minor">
            <a:schemeClr val="dk1"/>
          </a:fontRef>
        </dgm:style>
      </dgm:prSet>
      <dgm:spPr/>
      <dgm:t>
        <a:bodyPr/>
        <a:lstStyle/>
        <a:p>
          <a:r>
            <a:rPr lang="en-GB" dirty="0">
              <a:solidFill>
                <a:schemeClr val="tx1"/>
              </a:solidFill>
            </a:rPr>
            <a:t>Resource Planning</a:t>
          </a:r>
        </a:p>
      </dgm:t>
    </dgm:pt>
    <dgm:pt modelId="{0C2BECAE-74EF-4E5B-B421-6182ADF09ED8}" type="parTrans" cxnId="{15D51290-DB71-4A91-ACD4-EA927D95C5E6}">
      <dgm:prSet/>
      <dgm:spPr/>
      <dgm:t>
        <a:bodyPr/>
        <a:lstStyle/>
        <a:p>
          <a:endParaRPr lang="en-GB"/>
        </a:p>
      </dgm:t>
    </dgm:pt>
    <dgm:pt modelId="{141660E7-042B-41CD-B9A1-797C0572DF04}" type="sibTrans" cxnId="{15D51290-DB71-4A91-ACD4-EA927D95C5E6}">
      <dgm:prSet/>
      <dgm:spPr/>
      <dgm:t>
        <a:bodyPr/>
        <a:lstStyle/>
        <a:p>
          <a:endParaRPr lang="en-GB"/>
        </a:p>
      </dgm:t>
    </dgm:pt>
    <dgm:pt modelId="{1074459D-EBD7-4BD1-A51C-97E33AC3B05F}">
      <dgm:prSet phldrT="[Text]">
        <dgm:style>
          <a:lnRef idx="2">
            <a:schemeClr val="dk1"/>
          </a:lnRef>
          <a:fillRef idx="1">
            <a:schemeClr val="lt1"/>
          </a:fillRef>
          <a:effectRef idx="0">
            <a:schemeClr val="dk1"/>
          </a:effectRef>
          <a:fontRef idx="minor">
            <a:schemeClr val="dk1"/>
          </a:fontRef>
        </dgm:style>
      </dgm:prSet>
      <dgm:spPr/>
      <dgm:t>
        <a:bodyPr/>
        <a:lstStyle/>
        <a:p>
          <a:r>
            <a:rPr lang="en-GB" dirty="0">
              <a:solidFill>
                <a:schemeClr val="tx1"/>
              </a:solidFill>
            </a:rPr>
            <a:t>Operations</a:t>
          </a:r>
        </a:p>
      </dgm:t>
    </dgm:pt>
    <dgm:pt modelId="{537E25CB-D506-4D84-98C5-7498A5A698ED}" type="parTrans" cxnId="{3670E077-F41B-4942-A4FC-E5EDD6F4534C}">
      <dgm:prSet/>
      <dgm:spPr/>
      <dgm:t>
        <a:bodyPr/>
        <a:lstStyle/>
        <a:p>
          <a:endParaRPr lang="en-GB"/>
        </a:p>
      </dgm:t>
    </dgm:pt>
    <dgm:pt modelId="{C9556B50-D69B-49FF-8866-E2A01549585A}" type="sibTrans" cxnId="{3670E077-F41B-4942-A4FC-E5EDD6F4534C}">
      <dgm:prSet/>
      <dgm:spPr/>
      <dgm:t>
        <a:bodyPr/>
        <a:lstStyle/>
        <a:p>
          <a:endParaRPr lang="en-GB"/>
        </a:p>
      </dgm:t>
    </dgm:pt>
    <dgm:pt modelId="{30802414-ABAA-427B-8CA3-71C3474DFFC4}">
      <dgm:prSet phldrT="[Text]">
        <dgm:style>
          <a:lnRef idx="2">
            <a:schemeClr val="dk1"/>
          </a:lnRef>
          <a:fillRef idx="1">
            <a:schemeClr val="lt1"/>
          </a:fillRef>
          <a:effectRef idx="0">
            <a:schemeClr val="dk1"/>
          </a:effectRef>
          <a:fontRef idx="minor">
            <a:schemeClr val="dk1"/>
          </a:fontRef>
        </dgm:style>
      </dgm:prSet>
      <dgm:spPr/>
      <dgm:t>
        <a:bodyPr/>
        <a:lstStyle/>
        <a:p>
          <a:r>
            <a:rPr lang="en-GB" dirty="0">
              <a:solidFill>
                <a:schemeClr val="tx1"/>
              </a:solidFill>
            </a:rPr>
            <a:t>Risk Assessment</a:t>
          </a:r>
        </a:p>
      </dgm:t>
    </dgm:pt>
    <dgm:pt modelId="{B26967AF-C171-4406-8235-CC92088B59BF}" type="parTrans" cxnId="{970F7E22-24F4-41D6-A30F-A215A65BB2AD}">
      <dgm:prSet/>
      <dgm:spPr/>
      <dgm:t>
        <a:bodyPr/>
        <a:lstStyle/>
        <a:p>
          <a:endParaRPr lang="en-GB"/>
        </a:p>
      </dgm:t>
    </dgm:pt>
    <dgm:pt modelId="{45ECB005-568F-4C03-A5DA-B192BF13F0C2}" type="sibTrans" cxnId="{970F7E22-24F4-41D6-A30F-A215A65BB2AD}">
      <dgm:prSet/>
      <dgm:spPr/>
      <dgm:t>
        <a:bodyPr/>
        <a:lstStyle/>
        <a:p>
          <a:endParaRPr lang="en-GB"/>
        </a:p>
      </dgm:t>
    </dgm:pt>
    <dgm:pt modelId="{E6F1358B-28AC-4012-A6FE-AD1991A1B7EB}" type="pres">
      <dgm:prSet presAssocID="{50D0B8B3-729C-419F-B0CD-455B9CA74F6B}" presName="Name0" presStyleCnt="0">
        <dgm:presLayoutVars>
          <dgm:dir/>
          <dgm:resizeHandles val="exact"/>
        </dgm:presLayoutVars>
      </dgm:prSet>
      <dgm:spPr/>
    </dgm:pt>
    <dgm:pt modelId="{CD079D56-F3BF-4C5D-BF64-48493A08E762}" type="pres">
      <dgm:prSet presAssocID="{C942A0FB-CEB2-4FEA-91CA-BACE073DEE7F}" presName="composite" presStyleCnt="0"/>
      <dgm:spPr/>
    </dgm:pt>
    <dgm:pt modelId="{6E7FD87A-2E3F-43A7-9470-82827C6B8CFE}" type="pres">
      <dgm:prSet presAssocID="{C942A0FB-CEB2-4FEA-91CA-BACE073DEE7F}" presName="rect1" presStyleLbl="bgShp"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2000" r="-32000"/>
          </a:stretch>
        </a:blipFill>
      </dgm:spPr>
    </dgm:pt>
    <dgm:pt modelId="{54D331AB-8F31-4161-8D87-72804E7FBDAA}" type="pres">
      <dgm:prSet presAssocID="{C942A0FB-CEB2-4FEA-91CA-BACE073DEE7F}" presName="rect2" presStyleLbl="trBgShp" presStyleIdx="0" presStyleCnt="5">
        <dgm:presLayoutVars>
          <dgm:bulletEnabled val="1"/>
        </dgm:presLayoutVars>
      </dgm:prSet>
      <dgm:spPr/>
    </dgm:pt>
    <dgm:pt modelId="{FB2537BC-2A38-4262-8DF8-475FDE9A575A}" type="pres">
      <dgm:prSet presAssocID="{71933296-68A2-455E-8C8B-6E906EEEB237}" presName="sibTrans" presStyleCnt="0"/>
      <dgm:spPr/>
    </dgm:pt>
    <dgm:pt modelId="{9E808BD1-881F-4287-8ACA-FD05D02206CC}" type="pres">
      <dgm:prSet presAssocID="{8BA48166-60A5-49D1-9369-39493974A5D1}" presName="composite" presStyleCnt="0"/>
      <dgm:spPr/>
    </dgm:pt>
    <dgm:pt modelId="{BE0F23C9-4CDC-4A7E-B6EE-E5162F9554E8}" type="pres">
      <dgm:prSet presAssocID="{8BA48166-60A5-49D1-9369-39493974A5D1}" presName="rect1" presStyleLbl="bgShp" presStyleIdx="1" presStyleCnt="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dgm:spPr>
    </dgm:pt>
    <dgm:pt modelId="{EB6C65B6-47A7-41EF-89D1-3B2AE97C11FB}" type="pres">
      <dgm:prSet presAssocID="{8BA48166-60A5-49D1-9369-39493974A5D1}" presName="rect2" presStyleLbl="trBgShp" presStyleIdx="1" presStyleCnt="5">
        <dgm:presLayoutVars>
          <dgm:bulletEnabled val="1"/>
        </dgm:presLayoutVars>
      </dgm:prSet>
      <dgm:spPr/>
    </dgm:pt>
    <dgm:pt modelId="{34401663-39BF-4588-A363-6FD86FFF4FDC}" type="pres">
      <dgm:prSet presAssocID="{09FF1716-3DEF-47DE-B683-36FB8F232804}" presName="sibTrans" presStyleCnt="0"/>
      <dgm:spPr/>
    </dgm:pt>
    <dgm:pt modelId="{546DD75E-84B9-434D-8FC5-A51596E41B4C}" type="pres">
      <dgm:prSet presAssocID="{AB5BE43D-00E6-4FAF-AC03-2470556CE58B}" presName="composite" presStyleCnt="0"/>
      <dgm:spPr/>
    </dgm:pt>
    <dgm:pt modelId="{2593BC9C-7FBA-4C12-A0EB-8BC16E2E57CF}" type="pres">
      <dgm:prSet presAssocID="{AB5BE43D-00E6-4FAF-AC03-2470556CE58B}" presName="rect1" presStyleLbl="bgShp" presStyleIdx="2" presStyleCnt="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000" b="-2000"/>
          </a:stretch>
        </a:blipFill>
      </dgm:spPr>
    </dgm:pt>
    <dgm:pt modelId="{48E5B3DA-7359-4D6F-87BF-A6DBC9BF09F2}" type="pres">
      <dgm:prSet presAssocID="{AB5BE43D-00E6-4FAF-AC03-2470556CE58B}" presName="rect2" presStyleLbl="trBgShp" presStyleIdx="2" presStyleCnt="5">
        <dgm:presLayoutVars>
          <dgm:bulletEnabled val="1"/>
        </dgm:presLayoutVars>
      </dgm:prSet>
      <dgm:spPr/>
    </dgm:pt>
    <dgm:pt modelId="{A3F31DBA-EB1A-4016-92C1-A9F99EAECC21}" type="pres">
      <dgm:prSet presAssocID="{141660E7-042B-41CD-B9A1-797C0572DF04}" presName="sibTrans" presStyleCnt="0"/>
      <dgm:spPr/>
    </dgm:pt>
    <dgm:pt modelId="{C45D223B-DF61-4B40-BF12-A37466235931}" type="pres">
      <dgm:prSet presAssocID="{1074459D-EBD7-4BD1-A51C-97E33AC3B05F}" presName="composite" presStyleCnt="0"/>
      <dgm:spPr/>
    </dgm:pt>
    <dgm:pt modelId="{A16DFF58-89C7-4EE3-8DDD-CBC9C9674EFE}" type="pres">
      <dgm:prSet presAssocID="{1074459D-EBD7-4BD1-A51C-97E33AC3B05F}" presName="rect1" presStyleLbl="bgShp" presStyleIdx="3" presStyleCnt="5"/>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9000" r="-29000"/>
          </a:stretch>
        </a:blipFill>
      </dgm:spPr>
    </dgm:pt>
    <dgm:pt modelId="{7E86437A-7F95-4F29-A808-6B21F9370FB8}" type="pres">
      <dgm:prSet presAssocID="{1074459D-EBD7-4BD1-A51C-97E33AC3B05F}" presName="rect2" presStyleLbl="trBgShp" presStyleIdx="3" presStyleCnt="5" custLinFactNeighborX="-771" custLinFactNeighborY="9375">
        <dgm:presLayoutVars>
          <dgm:bulletEnabled val="1"/>
        </dgm:presLayoutVars>
      </dgm:prSet>
      <dgm:spPr/>
    </dgm:pt>
    <dgm:pt modelId="{1E791142-1272-4435-96D5-12062BEE4536}" type="pres">
      <dgm:prSet presAssocID="{C9556B50-D69B-49FF-8866-E2A01549585A}" presName="sibTrans" presStyleCnt="0"/>
      <dgm:spPr/>
    </dgm:pt>
    <dgm:pt modelId="{9DE16340-AC0F-4D06-B691-0996D310ABFC}" type="pres">
      <dgm:prSet presAssocID="{30802414-ABAA-427B-8CA3-71C3474DFFC4}" presName="composite" presStyleCnt="0"/>
      <dgm:spPr/>
    </dgm:pt>
    <dgm:pt modelId="{CA25AB5D-BE74-4D4F-BA85-21C9A58B4DE4}" type="pres">
      <dgm:prSet presAssocID="{30802414-ABAA-427B-8CA3-71C3474DFFC4}" presName="rect1" presStyleLbl="bgShp" presStyleIdx="4" presStyleCnt="5"/>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5000" b="-5000"/>
          </a:stretch>
        </a:blipFill>
      </dgm:spPr>
    </dgm:pt>
    <dgm:pt modelId="{2014323D-9A87-4459-80FC-64AE4FE6006F}" type="pres">
      <dgm:prSet presAssocID="{30802414-ABAA-427B-8CA3-71C3474DFFC4}" presName="rect2" presStyleLbl="trBgShp" presStyleIdx="4" presStyleCnt="5">
        <dgm:presLayoutVars>
          <dgm:bulletEnabled val="1"/>
        </dgm:presLayoutVars>
      </dgm:prSet>
      <dgm:spPr/>
    </dgm:pt>
  </dgm:ptLst>
  <dgm:cxnLst>
    <dgm:cxn modelId="{0047ED14-BC4A-4047-ACAE-0F1A05F1B105}" type="presOf" srcId="{8BA48166-60A5-49D1-9369-39493974A5D1}" destId="{EB6C65B6-47A7-41EF-89D1-3B2AE97C11FB}" srcOrd="0" destOrd="0" presId="urn:microsoft.com/office/officeart/2008/layout/BendingPictureSemiTransparentText"/>
    <dgm:cxn modelId="{970F7E22-24F4-41D6-A30F-A215A65BB2AD}" srcId="{50D0B8B3-729C-419F-B0CD-455B9CA74F6B}" destId="{30802414-ABAA-427B-8CA3-71C3474DFFC4}" srcOrd="4" destOrd="0" parTransId="{B26967AF-C171-4406-8235-CC92088B59BF}" sibTransId="{45ECB005-568F-4C03-A5DA-B192BF13F0C2}"/>
    <dgm:cxn modelId="{710ADA49-0D7B-4757-AAA4-A05FC32278E2}" type="presOf" srcId="{30802414-ABAA-427B-8CA3-71C3474DFFC4}" destId="{2014323D-9A87-4459-80FC-64AE4FE6006F}" srcOrd="0" destOrd="0" presId="urn:microsoft.com/office/officeart/2008/layout/BendingPictureSemiTransparentText"/>
    <dgm:cxn modelId="{3670E077-F41B-4942-A4FC-E5EDD6F4534C}" srcId="{50D0B8B3-729C-419F-B0CD-455B9CA74F6B}" destId="{1074459D-EBD7-4BD1-A51C-97E33AC3B05F}" srcOrd="3" destOrd="0" parTransId="{537E25CB-D506-4D84-98C5-7498A5A698ED}" sibTransId="{C9556B50-D69B-49FF-8866-E2A01549585A}"/>
    <dgm:cxn modelId="{15D51290-DB71-4A91-ACD4-EA927D95C5E6}" srcId="{50D0B8B3-729C-419F-B0CD-455B9CA74F6B}" destId="{AB5BE43D-00E6-4FAF-AC03-2470556CE58B}" srcOrd="2" destOrd="0" parTransId="{0C2BECAE-74EF-4E5B-B421-6182ADF09ED8}" sibTransId="{141660E7-042B-41CD-B9A1-797C0572DF04}"/>
    <dgm:cxn modelId="{DBE66E90-671A-4CE9-B8AA-43A2ADA24B0D}" srcId="{50D0B8B3-729C-419F-B0CD-455B9CA74F6B}" destId="{C942A0FB-CEB2-4FEA-91CA-BACE073DEE7F}" srcOrd="0" destOrd="0" parTransId="{D44F6A02-00EC-4660-A5B8-9DDA467DE175}" sibTransId="{71933296-68A2-455E-8C8B-6E906EEEB237}"/>
    <dgm:cxn modelId="{6F7434A0-B601-4ED8-9B6D-43C6F4EEE139}" type="presOf" srcId="{50D0B8B3-729C-419F-B0CD-455B9CA74F6B}" destId="{E6F1358B-28AC-4012-A6FE-AD1991A1B7EB}" srcOrd="0" destOrd="0" presId="urn:microsoft.com/office/officeart/2008/layout/BendingPictureSemiTransparentText"/>
    <dgm:cxn modelId="{D2EFF8AF-3E91-41A2-80D6-DFB262C5694F}" srcId="{50D0B8B3-729C-419F-B0CD-455B9CA74F6B}" destId="{8BA48166-60A5-49D1-9369-39493974A5D1}" srcOrd="1" destOrd="0" parTransId="{0375E571-4091-49D2-84A3-ACD5CC7B6DA0}" sibTransId="{09FF1716-3DEF-47DE-B683-36FB8F232804}"/>
    <dgm:cxn modelId="{888F72C3-DDEA-41F8-B355-8FDAA26239B0}" type="presOf" srcId="{C942A0FB-CEB2-4FEA-91CA-BACE073DEE7F}" destId="{54D331AB-8F31-4161-8D87-72804E7FBDAA}" srcOrd="0" destOrd="0" presId="urn:microsoft.com/office/officeart/2008/layout/BendingPictureSemiTransparentText"/>
    <dgm:cxn modelId="{37E47CEC-508D-41A2-BF16-AB7513C5CEF3}" type="presOf" srcId="{AB5BE43D-00E6-4FAF-AC03-2470556CE58B}" destId="{48E5B3DA-7359-4D6F-87BF-A6DBC9BF09F2}" srcOrd="0" destOrd="0" presId="urn:microsoft.com/office/officeart/2008/layout/BendingPictureSemiTransparentText"/>
    <dgm:cxn modelId="{212D88F4-A2A1-40BC-8F99-2A2767F894A1}" type="presOf" srcId="{1074459D-EBD7-4BD1-A51C-97E33AC3B05F}" destId="{7E86437A-7F95-4F29-A808-6B21F9370FB8}" srcOrd="0" destOrd="0" presId="urn:microsoft.com/office/officeart/2008/layout/BendingPictureSemiTransparentText"/>
    <dgm:cxn modelId="{D7988F2C-E999-4121-967E-835D7C91AB59}" type="presParOf" srcId="{E6F1358B-28AC-4012-A6FE-AD1991A1B7EB}" destId="{CD079D56-F3BF-4C5D-BF64-48493A08E762}" srcOrd="0" destOrd="0" presId="urn:microsoft.com/office/officeart/2008/layout/BendingPictureSemiTransparentText"/>
    <dgm:cxn modelId="{59CA69BC-304C-4C27-B6CA-11A0D8B6DDFD}" type="presParOf" srcId="{CD079D56-F3BF-4C5D-BF64-48493A08E762}" destId="{6E7FD87A-2E3F-43A7-9470-82827C6B8CFE}" srcOrd="0" destOrd="0" presId="urn:microsoft.com/office/officeart/2008/layout/BendingPictureSemiTransparentText"/>
    <dgm:cxn modelId="{00824F12-3E30-4DB0-859A-68D753DA2349}" type="presParOf" srcId="{CD079D56-F3BF-4C5D-BF64-48493A08E762}" destId="{54D331AB-8F31-4161-8D87-72804E7FBDAA}" srcOrd="1" destOrd="0" presId="urn:microsoft.com/office/officeart/2008/layout/BendingPictureSemiTransparentText"/>
    <dgm:cxn modelId="{25B6D926-CD14-4329-AA17-A7630238C7E7}" type="presParOf" srcId="{E6F1358B-28AC-4012-A6FE-AD1991A1B7EB}" destId="{FB2537BC-2A38-4262-8DF8-475FDE9A575A}" srcOrd="1" destOrd="0" presId="urn:microsoft.com/office/officeart/2008/layout/BendingPictureSemiTransparentText"/>
    <dgm:cxn modelId="{549523AB-E833-48B8-9290-D65ADFB367F9}" type="presParOf" srcId="{E6F1358B-28AC-4012-A6FE-AD1991A1B7EB}" destId="{9E808BD1-881F-4287-8ACA-FD05D02206CC}" srcOrd="2" destOrd="0" presId="urn:microsoft.com/office/officeart/2008/layout/BendingPictureSemiTransparentText"/>
    <dgm:cxn modelId="{107D8AB6-DDB7-4C85-82A5-CDC43ADE375C}" type="presParOf" srcId="{9E808BD1-881F-4287-8ACA-FD05D02206CC}" destId="{BE0F23C9-4CDC-4A7E-B6EE-E5162F9554E8}" srcOrd="0" destOrd="0" presId="urn:microsoft.com/office/officeart/2008/layout/BendingPictureSemiTransparentText"/>
    <dgm:cxn modelId="{BC063A93-507F-4E58-9367-293A8EE67FD2}" type="presParOf" srcId="{9E808BD1-881F-4287-8ACA-FD05D02206CC}" destId="{EB6C65B6-47A7-41EF-89D1-3B2AE97C11FB}" srcOrd="1" destOrd="0" presId="urn:microsoft.com/office/officeart/2008/layout/BendingPictureSemiTransparentText"/>
    <dgm:cxn modelId="{D9E04645-36CF-485A-9FAA-C0984B811212}" type="presParOf" srcId="{E6F1358B-28AC-4012-A6FE-AD1991A1B7EB}" destId="{34401663-39BF-4588-A363-6FD86FFF4FDC}" srcOrd="3" destOrd="0" presId="urn:microsoft.com/office/officeart/2008/layout/BendingPictureSemiTransparentText"/>
    <dgm:cxn modelId="{04D91F7A-EDBA-4515-B00D-971E784256A4}" type="presParOf" srcId="{E6F1358B-28AC-4012-A6FE-AD1991A1B7EB}" destId="{546DD75E-84B9-434D-8FC5-A51596E41B4C}" srcOrd="4" destOrd="0" presId="urn:microsoft.com/office/officeart/2008/layout/BendingPictureSemiTransparentText"/>
    <dgm:cxn modelId="{5DB3B95A-0D33-41F5-9F7C-91624DC6BE71}" type="presParOf" srcId="{546DD75E-84B9-434D-8FC5-A51596E41B4C}" destId="{2593BC9C-7FBA-4C12-A0EB-8BC16E2E57CF}" srcOrd="0" destOrd="0" presId="urn:microsoft.com/office/officeart/2008/layout/BendingPictureSemiTransparentText"/>
    <dgm:cxn modelId="{84BC3F66-425E-4134-9B51-13FCDF5F24BF}" type="presParOf" srcId="{546DD75E-84B9-434D-8FC5-A51596E41B4C}" destId="{48E5B3DA-7359-4D6F-87BF-A6DBC9BF09F2}" srcOrd="1" destOrd="0" presId="urn:microsoft.com/office/officeart/2008/layout/BendingPictureSemiTransparentText"/>
    <dgm:cxn modelId="{16C433C5-DF8E-4564-BDA0-51F722749903}" type="presParOf" srcId="{E6F1358B-28AC-4012-A6FE-AD1991A1B7EB}" destId="{A3F31DBA-EB1A-4016-92C1-A9F99EAECC21}" srcOrd="5" destOrd="0" presId="urn:microsoft.com/office/officeart/2008/layout/BendingPictureSemiTransparentText"/>
    <dgm:cxn modelId="{ED3469D6-8AC2-400C-A4C9-77DAA46EF57E}" type="presParOf" srcId="{E6F1358B-28AC-4012-A6FE-AD1991A1B7EB}" destId="{C45D223B-DF61-4B40-BF12-A37466235931}" srcOrd="6" destOrd="0" presId="urn:microsoft.com/office/officeart/2008/layout/BendingPictureSemiTransparentText"/>
    <dgm:cxn modelId="{65111E4E-02D3-4853-B7D7-6A5B099DCE6B}" type="presParOf" srcId="{C45D223B-DF61-4B40-BF12-A37466235931}" destId="{A16DFF58-89C7-4EE3-8DDD-CBC9C9674EFE}" srcOrd="0" destOrd="0" presId="urn:microsoft.com/office/officeart/2008/layout/BendingPictureSemiTransparentText"/>
    <dgm:cxn modelId="{472DF8EE-C329-4A8B-BF5F-A6B846D5E810}" type="presParOf" srcId="{C45D223B-DF61-4B40-BF12-A37466235931}" destId="{7E86437A-7F95-4F29-A808-6B21F9370FB8}" srcOrd="1" destOrd="0" presId="urn:microsoft.com/office/officeart/2008/layout/BendingPictureSemiTransparentText"/>
    <dgm:cxn modelId="{868AD83E-2898-4939-B4F7-B75069BB0943}" type="presParOf" srcId="{E6F1358B-28AC-4012-A6FE-AD1991A1B7EB}" destId="{1E791142-1272-4435-96D5-12062BEE4536}" srcOrd="7" destOrd="0" presId="urn:microsoft.com/office/officeart/2008/layout/BendingPictureSemiTransparentText"/>
    <dgm:cxn modelId="{04F0E4F7-842B-4243-A61A-6A92A54FB199}" type="presParOf" srcId="{E6F1358B-28AC-4012-A6FE-AD1991A1B7EB}" destId="{9DE16340-AC0F-4D06-B691-0996D310ABFC}" srcOrd="8" destOrd="0" presId="urn:microsoft.com/office/officeart/2008/layout/BendingPictureSemiTransparentText"/>
    <dgm:cxn modelId="{70D21ACB-7422-427E-9468-09F477D86B68}" type="presParOf" srcId="{9DE16340-AC0F-4D06-B691-0996D310ABFC}" destId="{CA25AB5D-BE74-4D4F-BA85-21C9A58B4DE4}" srcOrd="0" destOrd="0" presId="urn:microsoft.com/office/officeart/2008/layout/BendingPictureSemiTransparentText"/>
    <dgm:cxn modelId="{E6BCEC6E-DC4C-4C0D-8740-6DEBB30FE6C0}" type="presParOf" srcId="{9DE16340-AC0F-4D06-B691-0996D310ABFC}" destId="{2014323D-9A87-4459-80FC-64AE4FE600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C7EE12-AEC6-44C7-A0A2-1C770C9C340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EDFCB57-EED3-4D39-908E-94FE816ADB30}">
      <dgm:prSet/>
      <dgm:spPr/>
      <dgm:t>
        <a:bodyPr/>
        <a:lstStyle/>
        <a:p>
          <a:r>
            <a:rPr lang="en-GB"/>
            <a:t>Bias</a:t>
          </a:r>
          <a:endParaRPr lang="en-US"/>
        </a:p>
      </dgm:t>
    </dgm:pt>
    <dgm:pt modelId="{E490DB44-CFBE-4BD9-8801-FED643A45F4D}" type="parTrans" cxnId="{C1D13D93-C4FC-448F-B960-03E9250D4C4A}">
      <dgm:prSet/>
      <dgm:spPr/>
      <dgm:t>
        <a:bodyPr/>
        <a:lstStyle/>
        <a:p>
          <a:endParaRPr lang="en-US"/>
        </a:p>
      </dgm:t>
    </dgm:pt>
    <dgm:pt modelId="{75953088-7A30-4BC4-919F-A5A446D545E5}" type="sibTrans" cxnId="{C1D13D93-C4FC-448F-B960-03E9250D4C4A}">
      <dgm:prSet/>
      <dgm:spPr/>
      <dgm:t>
        <a:bodyPr/>
        <a:lstStyle/>
        <a:p>
          <a:endParaRPr lang="en-US"/>
        </a:p>
      </dgm:t>
    </dgm:pt>
    <dgm:pt modelId="{DE8C49DA-8438-45A4-8F74-4A8D083FF44E}">
      <dgm:prSet/>
      <dgm:spPr/>
      <dgm:t>
        <a:bodyPr/>
        <a:lstStyle/>
        <a:p>
          <a:r>
            <a:rPr lang="en-GB"/>
            <a:t>Discrimination</a:t>
          </a:r>
          <a:endParaRPr lang="en-US"/>
        </a:p>
      </dgm:t>
    </dgm:pt>
    <dgm:pt modelId="{F732EB74-C18F-46D4-A3E4-1FD9E864D154}" type="parTrans" cxnId="{F150DF01-EC0F-4039-A0F9-D770C44B985B}">
      <dgm:prSet/>
      <dgm:spPr/>
      <dgm:t>
        <a:bodyPr/>
        <a:lstStyle/>
        <a:p>
          <a:endParaRPr lang="en-US"/>
        </a:p>
      </dgm:t>
    </dgm:pt>
    <dgm:pt modelId="{B9EA757B-07D2-488B-B0E5-377F011E607F}" type="sibTrans" cxnId="{F150DF01-EC0F-4039-A0F9-D770C44B985B}">
      <dgm:prSet/>
      <dgm:spPr/>
      <dgm:t>
        <a:bodyPr/>
        <a:lstStyle/>
        <a:p>
          <a:endParaRPr lang="en-US"/>
        </a:p>
      </dgm:t>
    </dgm:pt>
    <dgm:pt modelId="{7E976FA3-1ED1-458D-BFAC-76C8DB21252E}">
      <dgm:prSet/>
      <dgm:spPr/>
      <dgm:t>
        <a:bodyPr/>
        <a:lstStyle/>
        <a:p>
          <a:r>
            <a:rPr lang="en-GB"/>
            <a:t>Accuracy</a:t>
          </a:r>
          <a:endParaRPr lang="en-US"/>
        </a:p>
      </dgm:t>
    </dgm:pt>
    <dgm:pt modelId="{DACAB5DB-3C67-44FF-B0E3-4370E341CEFC}" type="parTrans" cxnId="{12C8E982-AFD9-4534-A1E9-AC302A5D5DF0}">
      <dgm:prSet/>
      <dgm:spPr/>
      <dgm:t>
        <a:bodyPr/>
        <a:lstStyle/>
        <a:p>
          <a:endParaRPr lang="en-US"/>
        </a:p>
      </dgm:t>
    </dgm:pt>
    <dgm:pt modelId="{D03E3E0B-90A3-4184-8FE9-996462842772}" type="sibTrans" cxnId="{12C8E982-AFD9-4534-A1E9-AC302A5D5DF0}">
      <dgm:prSet/>
      <dgm:spPr/>
      <dgm:t>
        <a:bodyPr/>
        <a:lstStyle/>
        <a:p>
          <a:endParaRPr lang="en-US"/>
        </a:p>
      </dgm:t>
    </dgm:pt>
    <dgm:pt modelId="{F738393A-9FA3-4EE5-8B32-0F183AE06628}">
      <dgm:prSet/>
      <dgm:spPr/>
      <dgm:t>
        <a:bodyPr/>
        <a:lstStyle/>
        <a:p>
          <a:r>
            <a:rPr lang="en-GB"/>
            <a:t>Morality</a:t>
          </a:r>
          <a:endParaRPr lang="en-US"/>
        </a:p>
      </dgm:t>
    </dgm:pt>
    <dgm:pt modelId="{66E32F6E-A330-473E-975C-B49E6D8A8B50}" type="parTrans" cxnId="{DB58E4B4-6C79-4F85-BEFC-1B69E228ED8C}">
      <dgm:prSet/>
      <dgm:spPr/>
      <dgm:t>
        <a:bodyPr/>
        <a:lstStyle/>
        <a:p>
          <a:endParaRPr lang="en-US"/>
        </a:p>
      </dgm:t>
    </dgm:pt>
    <dgm:pt modelId="{9B5CA91F-B008-440C-BE50-DF7C3A4BFD8D}" type="sibTrans" cxnId="{DB58E4B4-6C79-4F85-BEFC-1B69E228ED8C}">
      <dgm:prSet/>
      <dgm:spPr/>
      <dgm:t>
        <a:bodyPr/>
        <a:lstStyle/>
        <a:p>
          <a:endParaRPr lang="en-US"/>
        </a:p>
      </dgm:t>
    </dgm:pt>
    <dgm:pt modelId="{9E6F5906-54F2-4FF2-9807-FF54F5C22466}">
      <dgm:prSet/>
      <dgm:spPr/>
      <dgm:t>
        <a:bodyPr/>
        <a:lstStyle/>
        <a:p>
          <a:r>
            <a:rPr lang="en-GB"/>
            <a:t>Transparency</a:t>
          </a:r>
          <a:endParaRPr lang="en-US"/>
        </a:p>
      </dgm:t>
    </dgm:pt>
    <dgm:pt modelId="{99928DFE-100A-4CE9-9554-D33067450EFE}" type="parTrans" cxnId="{04A1A57B-D40A-4AB0-86C9-876A81808BAC}">
      <dgm:prSet/>
      <dgm:spPr/>
      <dgm:t>
        <a:bodyPr/>
        <a:lstStyle/>
        <a:p>
          <a:endParaRPr lang="en-US"/>
        </a:p>
      </dgm:t>
    </dgm:pt>
    <dgm:pt modelId="{08ABF98E-1E84-42D0-9CD8-0ABED32FAA38}" type="sibTrans" cxnId="{04A1A57B-D40A-4AB0-86C9-876A81808BAC}">
      <dgm:prSet/>
      <dgm:spPr/>
      <dgm:t>
        <a:bodyPr/>
        <a:lstStyle/>
        <a:p>
          <a:endParaRPr lang="en-US"/>
        </a:p>
      </dgm:t>
    </dgm:pt>
    <dgm:pt modelId="{78CDA44B-346A-49D0-A02C-5912BF0E9631}" type="pres">
      <dgm:prSet presAssocID="{86C7EE12-AEC6-44C7-A0A2-1C770C9C3405}" presName="vert0" presStyleCnt="0">
        <dgm:presLayoutVars>
          <dgm:dir/>
          <dgm:animOne val="branch"/>
          <dgm:animLvl val="lvl"/>
        </dgm:presLayoutVars>
      </dgm:prSet>
      <dgm:spPr/>
    </dgm:pt>
    <dgm:pt modelId="{3C65533C-279E-4379-BF19-BE51FD9DBC92}" type="pres">
      <dgm:prSet presAssocID="{EEDFCB57-EED3-4D39-908E-94FE816ADB30}" presName="thickLine" presStyleLbl="alignNode1" presStyleIdx="0" presStyleCnt="5"/>
      <dgm:spPr/>
    </dgm:pt>
    <dgm:pt modelId="{30001BFF-35E3-4BF3-A87B-79EA86F53AF9}" type="pres">
      <dgm:prSet presAssocID="{EEDFCB57-EED3-4D39-908E-94FE816ADB30}" presName="horz1" presStyleCnt="0"/>
      <dgm:spPr/>
    </dgm:pt>
    <dgm:pt modelId="{FE035BB6-BCD5-48B4-8F1B-0AAB98AEFBEC}" type="pres">
      <dgm:prSet presAssocID="{EEDFCB57-EED3-4D39-908E-94FE816ADB30}" presName="tx1" presStyleLbl="revTx" presStyleIdx="0" presStyleCnt="5"/>
      <dgm:spPr/>
    </dgm:pt>
    <dgm:pt modelId="{B20B9066-02EB-434A-A2F8-20F8228C5AED}" type="pres">
      <dgm:prSet presAssocID="{EEDFCB57-EED3-4D39-908E-94FE816ADB30}" presName="vert1" presStyleCnt="0"/>
      <dgm:spPr/>
    </dgm:pt>
    <dgm:pt modelId="{99A1DA79-AE4D-41EE-9C4A-2ECB1EDDF5EB}" type="pres">
      <dgm:prSet presAssocID="{DE8C49DA-8438-45A4-8F74-4A8D083FF44E}" presName="thickLine" presStyleLbl="alignNode1" presStyleIdx="1" presStyleCnt="5"/>
      <dgm:spPr/>
    </dgm:pt>
    <dgm:pt modelId="{BAFEB49C-3D95-443C-9F3E-A9C8F0E39EA4}" type="pres">
      <dgm:prSet presAssocID="{DE8C49DA-8438-45A4-8F74-4A8D083FF44E}" presName="horz1" presStyleCnt="0"/>
      <dgm:spPr/>
    </dgm:pt>
    <dgm:pt modelId="{172EB518-3CD8-4361-AB00-9D0617314CA3}" type="pres">
      <dgm:prSet presAssocID="{DE8C49DA-8438-45A4-8F74-4A8D083FF44E}" presName="tx1" presStyleLbl="revTx" presStyleIdx="1" presStyleCnt="5"/>
      <dgm:spPr/>
    </dgm:pt>
    <dgm:pt modelId="{9EF565A8-EE44-42D7-9ADA-06A945CAF489}" type="pres">
      <dgm:prSet presAssocID="{DE8C49DA-8438-45A4-8F74-4A8D083FF44E}" presName="vert1" presStyleCnt="0"/>
      <dgm:spPr/>
    </dgm:pt>
    <dgm:pt modelId="{65870979-5DCC-4108-8AEF-6EBDB316337E}" type="pres">
      <dgm:prSet presAssocID="{7E976FA3-1ED1-458D-BFAC-76C8DB21252E}" presName="thickLine" presStyleLbl="alignNode1" presStyleIdx="2" presStyleCnt="5"/>
      <dgm:spPr/>
    </dgm:pt>
    <dgm:pt modelId="{53E4D47A-00B2-4227-A56B-D2E7F418682D}" type="pres">
      <dgm:prSet presAssocID="{7E976FA3-1ED1-458D-BFAC-76C8DB21252E}" presName="horz1" presStyleCnt="0"/>
      <dgm:spPr/>
    </dgm:pt>
    <dgm:pt modelId="{3DE144E8-C537-41F5-AF05-31E6C026C7F0}" type="pres">
      <dgm:prSet presAssocID="{7E976FA3-1ED1-458D-BFAC-76C8DB21252E}" presName="tx1" presStyleLbl="revTx" presStyleIdx="2" presStyleCnt="5"/>
      <dgm:spPr/>
    </dgm:pt>
    <dgm:pt modelId="{ED66223B-83C4-45F3-B45E-75249050E2C3}" type="pres">
      <dgm:prSet presAssocID="{7E976FA3-1ED1-458D-BFAC-76C8DB21252E}" presName="vert1" presStyleCnt="0"/>
      <dgm:spPr/>
    </dgm:pt>
    <dgm:pt modelId="{8A9958C9-41D5-45A9-90B9-93C77E247110}" type="pres">
      <dgm:prSet presAssocID="{F738393A-9FA3-4EE5-8B32-0F183AE06628}" presName="thickLine" presStyleLbl="alignNode1" presStyleIdx="3" presStyleCnt="5"/>
      <dgm:spPr/>
    </dgm:pt>
    <dgm:pt modelId="{F348D7BD-77A4-41B7-9D12-62DE6A74536C}" type="pres">
      <dgm:prSet presAssocID="{F738393A-9FA3-4EE5-8B32-0F183AE06628}" presName="horz1" presStyleCnt="0"/>
      <dgm:spPr/>
    </dgm:pt>
    <dgm:pt modelId="{C14482C3-BC10-4438-BDC9-1ADD4B04617B}" type="pres">
      <dgm:prSet presAssocID="{F738393A-9FA3-4EE5-8B32-0F183AE06628}" presName="tx1" presStyleLbl="revTx" presStyleIdx="3" presStyleCnt="5"/>
      <dgm:spPr/>
    </dgm:pt>
    <dgm:pt modelId="{7E1DE9C2-1A66-44A8-8E95-ED58E6A4E80C}" type="pres">
      <dgm:prSet presAssocID="{F738393A-9FA3-4EE5-8B32-0F183AE06628}" presName="vert1" presStyleCnt="0"/>
      <dgm:spPr/>
    </dgm:pt>
    <dgm:pt modelId="{35CFA6CB-3E07-4C75-9FA7-21B4EF3B5632}" type="pres">
      <dgm:prSet presAssocID="{9E6F5906-54F2-4FF2-9807-FF54F5C22466}" presName="thickLine" presStyleLbl="alignNode1" presStyleIdx="4" presStyleCnt="5"/>
      <dgm:spPr/>
    </dgm:pt>
    <dgm:pt modelId="{262B0772-B477-425B-AED6-43CE31BF75C0}" type="pres">
      <dgm:prSet presAssocID="{9E6F5906-54F2-4FF2-9807-FF54F5C22466}" presName="horz1" presStyleCnt="0"/>
      <dgm:spPr/>
    </dgm:pt>
    <dgm:pt modelId="{68518BD8-BCB4-4988-B2D9-EB173485C443}" type="pres">
      <dgm:prSet presAssocID="{9E6F5906-54F2-4FF2-9807-FF54F5C22466}" presName="tx1" presStyleLbl="revTx" presStyleIdx="4" presStyleCnt="5"/>
      <dgm:spPr/>
    </dgm:pt>
    <dgm:pt modelId="{C6252CAE-AA0E-4C05-BFC9-30CD57E11CBB}" type="pres">
      <dgm:prSet presAssocID="{9E6F5906-54F2-4FF2-9807-FF54F5C22466}" presName="vert1" presStyleCnt="0"/>
      <dgm:spPr/>
    </dgm:pt>
  </dgm:ptLst>
  <dgm:cxnLst>
    <dgm:cxn modelId="{F150DF01-EC0F-4039-A0F9-D770C44B985B}" srcId="{86C7EE12-AEC6-44C7-A0A2-1C770C9C3405}" destId="{DE8C49DA-8438-45A4-8F74-4A8D083FF44E}" srcOrd="1" destOrd="0" parTransId="{F732EB74-C18F-46D4-A3E4-1FD9E864D154}" sibTransId="{B9EA757B-07D2-488B-B0E5-377F011E607F}"/>
    <dgm:cxn modelId="{F3500A5E-40A0-48B6-9E52-8B5E1593A576}" type="presOf" srcId="{9E6F5906-54F2-4FF2-9807-FF54F5C22466}" destId="{68518BD8-BCB4-4988-B2D9-EB173485C443}" srcOrd="0" destOrd="0" presId="urn:microsoft.com/office/officeart/2008/layout/LinedList"/>
    <dgm:cxn modelId="{B52B6850-A605-4422-B0FC-7403D7AA1E58}" type="presOf" srcId="{DE8C49DA-8438-45A4-8F74-4A8D083FF44E}" destId="{172EB518-3CD8-4361-AB00-9D0617314CA3}" srcOrd="0" destOrd="0" presId="urn:microsoft.com/office/officeart/2008/layout/LinedList"/>
    <dgm:cxn modelId="{04A1A57B-D40A-4AB0-86C9-876A81808BAC}" srcId="{86C7EE12-AEC6-44C7-A0A2-1C770C9C3405}" destId="{9E6F5906-54F2-4FF2-9807-FF54F5C22466}" srcOrd="4" destOrd="0" parTransId="{99928DFE-100A-4CE9-9554-D33067450EFE}" sibTransId="{08ABF98E-1E84-42D0-9CD8-0ABED32FAA38}"/>
    <dgm:cxn modelId="{58671180-B727-40F8-B3EF-8941178F494E}" type="presOf" srcId="{EEDFCB57-EED3-4D39-908E-94FE816ADB30}" destId="{FE035BB6-BCD5-48B4-8F1B-0AAB98AEFBEC}" srcOrd="0" destOrd="0" presId="urn:microsoft.com/office/officeart/2008/layout/LinedList"/>
    <dgm:cxn modelId="{12C8E982-AFD9-4534-A1E9-AC302A5D5DF0}" srcId="{86C7EE12-AEC6-44C7-A0A2-1C770C9C3405}" destId="{7E976FA3-1ED1-458D-BFAC-76C8DB21252E}" srcOrd="2" destOrd="0" parTransId="{DACAB5DB-3C67-44FF-B0E3-4370E341CEFC}" sibTransId="{D03E3E0B-90A3-4184-8FE9-996462842772}"/>
    <dgm:cxn modelId="{C1D13D93-C4FC-448F-B960-03E9250D4C4A}" srcId="{86C7EE12-AEC6-44C7-A0A2-1C770C9C3405}" destId="{EEDFCB57-EED3-4D39-908E-94FE816ADB30}" srcOrd="0" destOrd="0" parTransId="{E490DB44-CFBE-4BD9-8801-FED643A45F4D}" sibTransId="{75953088-7A30-4BC4-919F-A5A446D545E5}"/>
    <dgm:cxn modelId="{DB58E4B4-6C79-4F85-BEFC-1B69E228ED8C}" srcId="{86C7EE12-AEC6-44C7-A0A2-1C770C9C3405}" destId="{F738393A-9FA3-4EE5-8B32-0F183AE06628}" srcOrd="3" destOrd="0" parTransId="{66E32F6E-A330-473E-975C-B49E6D8A8B50}" sibTransId="{9B5CA91F-B008-440C-BE50-DF7C3A4BFD8D}"/>
    <dgm:cxn modelId="{25404ACA-8EF4-43B9-B83C-9307CBF71341}" type="presOf" srcId="{7E976FA3-1ED1-458D-BFAC-76C8DB21252E}" destId="{3DE144E8-C537-41F5-AF05-31E6C026C7F0}" srcOrd="0" destOrd="0" presId="urn:microsoft.com/office/officeart/2008/layout/LinedList"/>
    <dgm:cxn modelId="{F5A9F8E6-F7B0-461E-B6C8-EA7A0C2B961B}" type="presOf" srcId="{86C7EE12-AEC6-44C7-A0A2-1C770C9C3405}" destId="{78CDA44B-346A-49D0-A02C-5912BF0E9631}" srcOrd="0" destOrd="0" presId="urn:microsoft.com/office/officeart/2008/layout/LinedList"/>
    <dgm:cxn modelId="{6A4C64F8-8D66-41C7-A66D-2DCA597E3A26}" type="presOf" srcId="{F738393A-9FA3-4EE5-8B32-0F183AE06628}" destId="{C14482C3-BC10-4438-BDC9-1ADD4B04617B}" srcOrd="0" destOrd="0" presId="urn:microsoft.com/office/officeart/2008/layout/LinedList"/>
    <dgm:cxn modelId="{32232EF9-4616-4423-9A4E-44D6873A9ADA}" type="presParOf" srcId="{78CDA44B-346A-49D0-A02C-5912BF0E9631}" destId="{3C65533C-279E-4379-BF19-BE51FD9DBC92}" srcOrd="0" destOrd="0" presId="urn:microsoft.com/office/officeart/2008/layout/LinedList"/>
    <dgm:cxn modelId="{EDABA7AD-B2EB-4271-A0EF-3D6AD7AF0019}" type="presParOf" srcId="{78CDA44B-346A-49D0-A02C-5912BF0E9631}" destId="{30001BFF-35E3-4BF3-A87B-79EA86F53AF9}" srcOrd="1" destOrd="0" presId="urn:microsoft.com/office/officeart/2008/layout/LinedList"/>
    <dgm:cxn modelId="{B29664C7-9DF6-4855-B633-782FD970D276}" type="presParOf" srcId="{30001BFF-35E3-4BF3-A87B-79EA86F53AF9}" destId="{FE035BB6-BCD5-48B4-8F1B-0AAB98AEFBEC}" srcOrd="0" destOrd="0" presId="urn:microsoft.com/office/officeart/2008/layout/LinedList"/>
    <dgm:cxn modelId="{4A9C7041-B1FF-4D86-8574-8E352D2E4A51}" type="presParOf" srcId="{30001BFF-35E3-4BF3-A87B-79EA86F53AF9}" destId="{B20B9066-02EB-434A-A2F8-20F8228C5AED}" srcOrd="1" destOrd="0" presId="urn:microsoft.com/office/officeart/2008/layout/LinedList"/>
    <dgm:cxn modelId="{680C2A14-0133-4D46-BBC2-CD723F5A64C9}" type="presParOf" srcId="{78CDA44B-346A-49D0-A02C-5912BF0E9631}" destId="{99A1DA79-AE4D-41EE-9C4A-2ECB1EDDF5EB}" srcOrd="2" destOrd="0" presId="urn:microsoft.com/office/officeart/2008/layout/LinedList"/>
    <dgm:cxn modelId="{729155CA-BFFB-4918-80F3-F49DFC54F38D}" type="presParOf" srcId="{78CDA44B-346A-49D0-A02C-5912BF0E9631}" destId="{BAFEB49C-3D95-443C-9F3E-A9C8F0E39EA4}" srcOrd="3" destOrd="0" presId="urn:microsoft.com/office/officeart/2008/layout/LinedList"/>
    <dgm:cxn modelId="{E91A1891-B7DB-4F6A-A6CB-BF88B9EA36B8}" type="presParOf" srcId="{BAFEB49C-3D95-443C-9F3E-A9C8F0E39EA4}" destId="{172EB518-3CD8-4361-AB00-9D0617314CA3}" srcOrd="0" destOrd="0" presId="urn:microsoft.com/office/officeart/2008/layout/LinedList"/>
    <dgm:cxn modelId="{0840CA56-39FA-4E52-B4F5-8D66740E25B2}" type="presParOf" srcId="{BAFEB49C-3D95-443C-9F3E-A9C8F0E39EA4}" destId="{9EF565A8-EE44-42D7-9ADA-06A945CAF489}" srcOrd="1" destOrd="0" presId="urn:microsoft.com/office/officeart/2008/layout/LinedList"/>
    <dgm:cxn modelId="{42D67EE2-DB0C-43BE-8AE0-6B52118DDF96}" type="presParOf" srcId="{78CDA44B-346A-49D0-A02C-5912BF0E9631}" destId="{65870979-5DCC-4108-8AEF-6EBDB316337E}" srcOrd="4" destOrd="0" presId="urn:microsoft.com/office/officeart/2008/layout/LinedList"/>
    <dgm:cxn modelId="{E9315D6C-CA16-40D3-8DF5-B9872CB6959C}" type="presParOf" srcId="{78CDA44B-346A-49D0-A02C-5912BF0E9631}" destId="{53E4D47A-00B2-4227-A56B-D2E7F418682D}" srcOrd="5" destOrd="0" presId="urn:microsoft.com/office/officeart/2008/layout/LinedList"/>
    <dgm:cxn modelId="{E4B46598-27E5-4196-B10E-76EDF8AD5267}" type="presParOf" srcId="{53E4D47A-00B2-4227-A56B-D2E7F418682D}" destId="{3DE144E8-C537-41F5-AF05-31E6C026C7F0}" srcOrd="0" destOrd="0" presId="urn:microsoft.com/office/officeart/2008/layout/LinedList"/>
    <dgm:cxn modelId="{28403A2E-2D76-44C2-A4EF-9C8BAC09D95C}" type="presParOf" srcId="{53E4D47A-00B2-4227-A56B-D2E7F418682D}" destId="{ED66223B-83C4-45F3-B45E-75249050E2C3}" srcOrd="1" destOrd="0" presId="urn:microsoft.com/office/officeart/2008/layout/LinedList"/>
    <dgm:cxn modelId="{6C9813C6-5B28-4722-A103-FE021BC862E8}" type="presParOf" srcId="{78CDA44B-346A-49D0-A02C-5912BF0E9631}" destId="{8A9958C9-41D5-45A9-90B9-93C77E247110}" srcOrd="6" destOrd="0" presId="urn:microsoft.com/office/officeart/2008/layout/LinedList"/>
    <dgm:cxn modelId="{0F19F4B7-75BE-47C1-9DFD-20D907251107}" type="presParOf" srcId="{78CDA44B-346A-49D0-A02C-5912BF0E9631}" destId="{F348D7BD-77A4-41B7-9D12-62DE6A74536C}" srcOrd="7" destOrd="0" presId="urn:microsoft.com/office/officeart/2008/layout/LinedList"/>
    <dgm:cxn modelId="{5ED097AE-155C-4BD9-9D33-1EDADD1A55E2}" type="presParOf" srcId="{F348D7BD-77A4-41B7-9D12-62DE6A74536C}" destId="{C14482C3-BC10-4438-BDC9-1ADD4B04617B}" srcOrd="0" destOrd="0" presId="urn:microsoft.com/office/officeart/2008/layout/LinedList"/>
    <dgm:cxn modelId="{7A430AC7-BA2F-4ADB-8115-7312E7C3F502}" type="presParOf" srcId="{F348D7BD-77A4-41B7-9D12-62DE6A74536C}" destId="{7E1DE9C2-1A66-44A8-8E95-ED58E6A4E80C}" srcOrd="1" destOrd="0" presId="urn:microsoft.com/office/officeart/2008/layout/LinedList"/>
    <dgm:cxn modelId="{533B02E4-8827-4DE4-9F3F-BF8886CFCDEC}" type="presParOf" srcId="{78CDA44B-346A-49D0-A02C-5912BF0E9631}" destId="{35CFA6CB-3E07-4C75-9FA7-21B4EF3B5632}" srcOrd="8" destOrd="0" presId="urn:microsoft.com/office/officeart/2008/layout/LinedList"/>
    <dgm:cxn modelId="{B06DBCF5-A84E-4D7F-9EE6-065A838DBF1D}" type="presParOf" srcId="{78CDA44B-346A-49D0-A02C-5912BF0E9631}" destId="{262B0772-B477-425B-AED6-43CE31BF75C0}" srcOrd="9" destOrd="0" presId="urn:microsoft.com/office/officeart/2008/layout/LinedList"/>
    <dgm:cxn modelId="{3E4EBCA7-AA0E-4F69-9F2E-154EA49FC31D}" type="presParOf" srcId="{262B0772-B477-425B-AED6-43CE31BF75C0}" destId="{68518BD8-BCB4-4988-B2D9-EB173485C443}" srcOrd="0" destOrd="0" presId="urn:microsoft.com/office/officeart/2008/layout/LinedList"/>
    <dgm:cxn modelId="{11532FD8-A1BA-40C0-99DC-27EA59715893}" type="presParOf" srcId="{262B0772-B477-425B-AED6-43CE31BF75C0}" destId="{C6252CAE-AA0E-4C05-BFC9-30CD57E11C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0BCCFA-2CFF-4CEB-A972-DDA49449AFA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FE69079-ECD2-43CD-A2CC-5AC4DCE7B340}">
      <dgm:prSet/>
      <dgm:spPr/>
      <dgm:t>
        <a:bodyPr/>
        <a:lstStyle/>
        <a:p>
          <a:r>
            <a:rPr lang="en-GB" b="1" i="1"/>
            <a:t>Artificial Intelligence </a:t>
          </a:r>
          <a:r>
            <a:rPr lang="en-GB"/>
            <a:t>– intelligence demonstrated by machines; sometimes known as machine learning – any device that perceives its environment and takes action to maximise chances of success.</a:t>
          </a:r>
          <a:endParaRPr lang="en-US"/>
        </a:p>
      </dgm:t>
    </dgm:pt>
    <dgm:pt modelId="{234D4459-6EC8-452B-B128-97E6FB66EDBE}" type="parTrans" cxnId="{6FE5C939-D2CC-4CFD-B265-B5F6E981133A}">
      <dgm:prSet/>
      <dgm:spPr/>
      <dgm:t>
        <a:bodyPr/>
        <a:lstStyle/>
        <a:p>
          <a:endParaRPr lang="en-US"/>
        </a:p>
      </dgm:t>
    </dgm:pt>
    <dgm:pt modelId="{7177B623-DE11-441B-9B1D-368025DDDFE6}" type="sibTrans" cxnId="{6FE5C939-D2CC-4CFD-B265-B5F6E981133A}">
      <dgm:prSet/>
      <dgm:spPr/>
      <dgm:t>
        <a:bodyPr/>
        <a:lstStyle/>
        <a:p>
          <a:endParaRPr lang="en-US"/>
        </a:p>
      </dgm:t>
    </dgm:pt>
    <dgm:pt modelId="{6051C866-0B00-43FD-82ED-A427467EC148}">
      <dgm:prSet/>
      <dgm:spPr/>
      <dgm:t>
        <a:bodyPr/>
        <a:lstStyle/>
        <a:p>
          <a:r>
            <a:rPr lang="en-GB" b="1" i="1"/>
            <a:t>Algorithms</a:t>
          </a:r>
          <a:r>
            <a:rPr lang="en-GB"/>
            <a:t> – the specification for how to solve a problem which may involve calculation, processing or automated reasoning.</a:t>
          </a:r>
          <a:endParaRPr lang="en-US"/>
        </a:p>
      </dgm:t>
    </dgm:pt>
    <dgm:pt modelId="{7A737DA1-8F6F-454B-8209-71243088AF4B}" type="parTrans" cxnId="{26B468A1-4E9E-4ED1-BF00-408EA7C39A2D}">
      <dgm:prSet/>
      <dgm:spPr/>
      <dgm:t>
        <a:bodyPr/>
        <a:lstStyle/>
        <a:p>
          <a:endParaRPr lang="en-US"/>
        </a:p>
      </dgm:t>
    </dgm:pt>
    <dgm:pt modelId="{408AD98B-A148-46F2-96A0-D56E3FB1224B}" type="sibTrans" cxnId="{26B468A1-4E9E-4ED1-BF00-408EA7C39A2D}">
      <dgm:prSet/>
      <dgm:spPr/>
      <dgm:t>
        <a:bodyPr/>
        <a:lstStyle/>
        <a:p>
          <a:endParaRPr lang="en-US"/>
        </a:p>
      </dgm:t>
    </dgm:pt>
    <dgm:pt modelId="{1330EA72-57F6-4414-B309-490D737E1D61}" type="pres">
      <dgm:prSet presAssocID="{660BCCFA-2CFF-4CEB-A972-DDA49449AFAE}" presName="vert0" presStyleCnt="0">
        <dgm:presLayoutVars>
          <dgm:dir/>
          <dgm:animOne val="branch"/>
          <dgm:animLvl val="lvl"/>
        </dgm:presLayoutVars>
      </dgm:prSet>
      <dgm:spPr/>
    </dgm:pt>
    <dgm:pt modelId="{F73C6658-1BDD-4AE3-92C0-A4F248DC8E47}" type="pres">
      <dgm:prSet presAssocID="{0FE69079-ECD2-43CD-A2CC-5AC4DCE7B340}" presName="thickLine" presStyleLbl="alignNode1" presStyleIdx="0" presStyleCnt="2"/>
      <dgm:spPr/>
    </dgm:pt>
    <dgm:pt modelId="{6A615210-C30E-48B1-89E9-032CB28FF10B}" type="pres">
      <dgm:prSet presAssocID="{0FE69079-ECD2-43CD-A2CC-5AC4DCE7B340}" presName="horz1" presStyleCnt="0"/>
      <dgm:spPr/>
    </dgm:pt>
    <dgm:pt modelId="{F532A7DA-AFD8-49A0-8A4C-6F2F7A1B8AD2}" type="pres">
      <dgm:prSet presAssocID="{0FE69079-ECD2-43CD-A2CC-5AC4DCE7B340}" presName="tx1" presStyleLbl="revTx" presStyleIdx="0" presStyleCnt="2"/>
      <dgm:spPr/>
    </dgm:pt>
    <dgm:pt modelId="{8BE690DA-87FE-47BB-8B23-8345A6BD650B}" type="pres">
      <dgm:prSet presAssocID="{0FE69079-ECD2-43CD-A2CC-5AC4DCE7B340}" presName="vert1" presStyleCnt="0"/>
      <dgm:spPr/>
    </dgm:pt>
    <dgm:pt modelId="{9976C281-CC25-4936-AC8A-0FA60605409D}" type="pres">
      <dgm:prSet presAssocID="{6051C866-0B00-43FD-82ED-A427467EC148}" presName="thickLine" presStyleLbl="alignNode1" presStyleIdx="1" presStyleCnt="2"/>
      <dgm:spPr/>
    </dgm:pt>
    <dgm:pt modelId="{C1F9C7DD-70AF-4CEB-A3F5-D986BABC2528}" type="pres">
      <dgm:prSet presAssocID="{6051C866-0B00-43FD-82ED-A427467EC148}" presName="horz1" presStyleCnt="0"/>
      <dgm:spPr/>
    </dgm:pt>
    <dgm:pt modelId="{CCB9779C-C15C-44BB-A9EF-CEC72EB63718}" type="pres">
      <dgm:prSet presAssocID="{6051C866-0B00-43FD-82ED-A427467EC148}" presName="tx1" presStyleLbl="revTx" presStyleIdx="1" presStyleCnt="2"/>
      <dgm:spPr/>
    </dgm:pt>
    <dgm:pt modelId="{06F15830-6B7D-451F-82B7-E83939C08D66}" type="pres">
      <dgm:prSet presAssocID="{6051C866-0B00-43FD-82ED-A427467EC148}" presName="vert1" presStyleCnt="0"/>
      <dgm:spPr/>
    </dgm:pt>
  </dgm:ptLst>
  <dgm:cxnLst>
    <dgm:cxn modelId="{6FE5C939-D2CC-4CFD-B265-B5F6E981133A}" srcId="{660BCCFA-2CFF-4CEB-A972-DDA49449AFAE}" destId="{0FE69079-ECD2-43CD-A2CC-5AC4DCE7B340}" srcOrd="0" destOrd="0" parTransId="{234D4459-6EC8-452B-B128-97E6FB66EDBE}" sibTransId="{7177B623-DE11-441B-9B1D-368025DDDFE6}"/>
    <dgm:cxn modelId="{62A21B3D-99CD-4C82-88B9-631EF34DF5EA}" type="presOf" srcId="{6051C866-0B00-43FD-82ED-A427467EC148}" destId="{CCB9779C-C15C-44BB-A9EF-CEC72EB63718}" srcOrd="0" destOrd="0" presId="urn:microsoft.com/office/officeart/2008/layout/LinedList"/>
    <dgm:cxn modelId="{DE036642-AB25-4131-91C6-93BCD939CCF2}" type="presOf" srcId="{0FE69079-ECD2-43CD-A2CC-5AC4DCE7B340}" destId="{F532A7DA-AFD8-49A0-8A4C-6F2F7A1B8AD2}" srcOrd="0" destOrd="0" presId="urn:microsoft.com/office/officeart/2008/layout/LinedList"/>
    <dgm:cxn modelId="{26B468A1-4E9E-4ED1-BF00-408EA7C39A2D}" srcId="{660BCCFA-2CFF-4CEB-A972-DDA49449AFAE}" destId="{6051C866-0B00-43FD-82ED-A427467EC148}" srcOrd="1" destOrd="0" parTransId="{7A737DA1-8F6F-454B-8209-71243088AF4B}" sibTransId="{408AD98B-A148-46F2-96A0-D56E3FB1224B}"/>
    <dgm:cxn modelId="{7A4518DE-470D-42C4-9222-1E1DBDBBA2BA}" type="presOf" srcId="{660BCCFA-2CFF-4CEB-A972-DDA49449AFAE}" destId="{1330EA72-57F6-4414-B309-490D737E1D61}" srcOrd="0" destOrd="0" presId="urn:microsoft.com/office/officeart/2008/layout/LinedList"/>
    <dgm:cxn modelId="{D1215323-6078-4841-9DBA-A11D84AD779D}" type="presParOf" srcId="{1330EA72-57F6-4414-B309-490D737E1D61}" destId="{F73C6658-1BDD-4AE3-92C0-A4F248DC8E47}" srcOrd="0" destOrd="0" presId="urn:microsoft.com/office/officeart/2008/layout/LinedList"/>
    <dgm:cxn modelId="{38C85445-A1C3-43FB-B42B-C27FA4FC522B}" type="presParOf" srcId="{1330EA72-57F6-4414-B309-490D737E1D61}" destId="{6A615210-C30E-48B1-89E9-032CB28FF10B}" srcOrd="1" destOrd="0" presId="urn:microsoft.com/office/officeart/2008/layout/LinedList"/>
    <dgm:cxn modelId="{089F58AF-CA6F-4535-A3BD-52EA081591F3}" type="presParOf" srcId="{6A615210-C30E-48B1-89E9-032CB28FF10B}" destId="{F532A7DA-AFD8-49A0-8A4C-6F2F7A1B8AD2}" srcOrd="0" destOrd="0" presId="urn:microsoft.com/office/officeart/2008/layout/LinedList"/>
    <dgm:cxn modelId="{BBA8B0A4-2366-4C3E-9C08-ECF2EA13F43E}" type="presParOf" srcId="{6A615210-C30E-48B1-89E9-032CB28FF10B}" destId="{8BE690DA-87FE-47BB-8B23-8345A6BD650B}" srcOrd="1" destOrd="0" presId="urn:microsoft.com/office/officeart/2008/layout/LinedList"/>
    <dgm:cxn modelId="{6CB18482-FBC2-4D12-AF61-D4E09E6D7131}" type="presParOf" srcId="{1330EA72-57F6-4414-B309-490D737E1D61}" destId="{9976C281-CC25-4936-AC8A-0FA60605409D}" srcOrd="2" destOrd="0" presId="urn:microsoft.com/office/officeart/2008/layout/LinedList"/>
    <dgm:cxn modelId="{EB6D5005-1BA5-497A-84B1-C2E345BD812B}" type="presParOf" srcId="{1330EA72-57F6-4414-B309-490D737E1D61}" destId="{C1F9C7DD-70AF-4CEB-A3F5-D986BABC2528}" srcOrd="3" destOrd="0" presId="urn:microsoft.com/office/officeart/2008/layout/LinedList"/>
    <dgm:cxn modelId="{5F8E1132-891D-460A-AFB2-6E5CDBA7F4A8}" type="presParOf" srcId="{C1F9C7DD-70AF-4CEB-A3F5-D986BABC2528}" destId="{CCB9779C-C15C-44BB-A9EF-CEC72EB63718}" srcOrd="0" destOrd="0" presId="urn:microsoft.com/office/officeart/2008/layout/LinedList"/>
    <dgm:cxn modelId="{DB2A1952-CCBF-44D1-B572-4659C52F32E0}" type="presParOf" srcId="{C1F9C7DD-70AF-4CEB-A3F5-D986BABC2528}" destId="{06F15830-6B7D-451F-82B7-E83939C08D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F88FBD-80F1-44CD-A7BA-9909EAA9442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1B62497-3697-4D2C-9D26-154612936BCF}">
      <dgm:prSet/>
      <dgm:spPr/>
      <dgm:t>
        <a:bodyPr/>
        <a:lstStyle/>
        <a:p>
          <a:r>
            <a:rPr lang="en-GB"/>
            <a:t>2 million victims each year</a:t>
          </a:r>
          <a:endParaRPr lang="en-US"/>
        </a:p>
      </dgm:t>
    </dgm:pt>
    <dgm:pt modelId="{5BDFB83C-AF39-4318-BC8E-43ACF6FC50C3}" type="parTrans" cxnId="{ED667639-61DC-4ECD-B011-EF36225D0F4E}">
      <dgm:prSet/>
      <dgm:spPr/>
      <dgm:t>
        <a:bodyPr/>
        <a:lstStyle/>
        <a:p>
          <a:endParaRPr lang="en-US"/>
        </a:p>
      </dgm:t>
    </dgm:pt>
    <dgm:pt modelId="{C1717F1E-9FBA-4D01-8E24-78990E064723}" type="sibTrans" cxnId="{ED667639-61DC-4ECD-B011-EF36225D0F4E}">
      <dgm:prSet/>
      <dgm:spPr/>
      <dgm:t>
        <a:bodyPr/>
        <a:lstStyle/>
        <a:p>
          <a:endParaRPr lang="en-US"/>
        </a:p>
      </dgm:t>
    </dgm:pt>
    <dgm:pt modelId="{99582FB1-D461-4E76-9940-B07A8D9892C8}">
      <dgm:prSet/>
      <dgm:spPr/>
      <dgm:t>
        <a:bodyPr/>
        <a:lstStyle/>
        <a:p>
          <a:r>
            <a:rPr lang="en-GB"/>
            <a:t>600,000 recorded crimes</a:t>
          </a:r>
          <a:endParaRPr lang="en-US"/>
        </a:p>
      </dgm:t>
    </dgm:pt>
    <dgm:pt modelId="{82982448-EE2D-4C73-9B7D-73789B1FCA8C}" type="parTrans" cxnId="{621FEE13-1E3D-40D8-BD87-F858D07A23EB}">
      <dgm:prSet/>
      <dgm:spPr/>
      <dgm:t>
        <a:bodyPr/>
        <a:lstStyle/>
        <a:p>
          <a:endParaRPr lang="en-US"/>
        </a:p>
      </dgm:t>
    </dgm:pt>
    <dgm:pt modelId="{1D49C97B-66F4-4B13-A1C5-05A14CD635AE}" type="sibTrans" cxnId="{621FEE13-1E3D-40D8-BD87-F858D07A23EB}">
      <dgm:prSet/>
      <dgm:spPr/>
      <dgm:t>
        <a:bodyPr/>
        <a:lstStyle/>
        <a:p>
          <a:endParaRPr lang="en-US"/>
        </a:p>
      </dgm:t>
    </dgm:pt>
    <dgm:pt modelId="{303CEF28-60BA-4EF0-A5BD-F3AED7E25C70}">
      <dgm:prSet/>
      <dgm:spPr/>
      <dgm:t>
        <a:bodyPr/>
        <a:lstStyle/>
        <a:p>
          <a:r>
            <a:rPr lang="en-GB"/>
            <a:t>Around 130 homicides</a:t>
          </a:r>
          <a:endParaRPr lang="en-US"/>
        </a:p>
      </dgm:t>
    </dgm:pt>
    <dgm:pt modelId="{5D60B71B-770D-4D13-808C-0CD9A9912AD3}" type="parTrans" cxnId="{B5D25454-5023-422A-AD5A-A8F777532B99}">
      <dgm:prSet/>
      <dgm:spPr/>
      <dgm:t>
        <a:bodyPr/>
        <a:lstStyle/>
        <a:p>
          <a:endParaRPr lang="en-US"/>
        </a:p>
      </dgm:t>
    </dgm:pt>
    <dgm:pt modelId="{EF5FAD06-DC8D-4F36-997A-A1F4B64B23CC}" type="sibTrans" cxnId="{B5D25454-5023-422A-AD5A-A8F777532B99}">
      <dgm:prSet/>
      <dgm:spPr/>
      <dgm:t>
        <a:bodyPr/>
        <a:lstStyle/>
        <a:p>
          <a:endParaRPr lang="en-US"/>
        </a:p>
      </dgm:t>
    </dgm:pt>
    <dgm:pt modelId="{2B9387FA-5FA0-4801-B744-E2995CB60671}">
      <dgm:prSet/>
      <dgm:spPr/>
      <dgm:t>
        <a:bodyPr/>
        <a:lstStyle/>
        <a:p>
          <a:r>
            <a:rPr lang="en-GB"/>
            <a:t>All crimes attended</a:t>
          </a:r>
          <a:endParaRPr lang="en-US"/>
        </a:p>
      </dgm:t>
    </dgm:pt>
    <dgm:pt modelId="{C39954C1-7FD6-4CE5-B3A2-4641755C48F2}" type="parTrans" cxnId="{DD913F16-6B61-4AB9-A997-ED43781C73A6}">
      <dgm:prSet/>
      <dgm:spPr/>
      <dgm:t>
        <a:bodyPr/>
        <a:lstStyle/>
        <a:p>
          <a:endParaRPr lang="en-US"/>
        </a:p>
      </dgm:t>
    </dgm:pt>
    <dgm:pt modelId="{E655BBE2-7E26-4143-9278-29B9B8FC8CE2}" type="sibTrans" cxnId="{DD913F16-6B61-4AB9-A997-ED43781C73A6}">
      <dgm:prSet/>
      <dgm:spPr/>
      <dgm:t>
        <a:bodyPr/>
        <a:lstStyle/>
        <a:p>
          <a:endParaRPr lang="en-US"/>
        </a:p>
      </dgm:t>
    </dgm:pt>
    <dgm:pt modelId="{1354892B-80A1-453A-9D77-3618BD602D6A}">
      <dgm:prSet/>
      <dgm:spPr/>
      <dgm:t>
        <a:bodyPr/>
        <a:lstStyle/>
        <a:p>
          <a:r>
            <a:rPr lang="en-GB"/>
            <a:t>Risk assessment in every crime</a:t>
          </a:r>
          <a:endParaRPr lang="en-US"/>
        </a:p>
      </dgm:t>
    </dgm:pt>
    <dgm:pt modelId="{ABAC2299-90FB-4684-82F1-C6480226F170}" type="parTrans" cxnId="{3083ABA3-98D4-4EF4-8A24-4CC8B33E94CC}">
      <dgm:prSet/>
      <dgm:spPr/>
      <dgm:t>
        <a:bodyPr/>
        <a:lstStyle/>
        <a:p>
          <a:endParaRPr lang="en-US"/>
        </a:p>
      </dgm:t>
    </dgm:pt>
    <dgm:pt modelId="{D407FD2B-E79C-4634-9160-1177F5F9C61F}" type="sibTrans" cxnId="{3083ABA3-98D4-4EF4-8A24-4CC8B33E94CC}">
      <dgm:prSet/>
      <dgm:spPr/>
      <dgm:t>
        <a:bodyPr/>
        <a:lstStyle/>
        <a:p>
          <a:endParaRPr lang="en-US"/>
        </a:p>
      </dgm:t>
    </dgm:pt>
    <dgm:pt modelId="{DD67BF5A-32C8-4E45-A5F7-BEEA3482A447}">
      <dgm:prSet/>
      <dgm:spPr/>
      <dgm:t>
        <a:bodyPr/>
        <a:lstStyle/>
        <a:p>
          <a:r>
            <a:rPr lang="en-GB"/>
            <a:t>High Risk Cases -&gt; Multi Agency Case Conference</a:t>
          </a:r>
          <a:endParaRPr lang="en-US"/>
        </a:p>
      </dgm:t>
    </dgm:pt>
    <dgm:pt modelId="{93362FFC-812E-48FE-B90E-F388982763DD}" type="parTrans" cxnId="{03606F0B-7ACF-4888-86C6-B04282CF38C7}">
      <dgm:prSet/>
      <dgm:spPr/>
      <dgm:t>
        <a:bodyPr/>
        <a:lstStyle/>
        <a:p>
          <a:endParaRPr lang="en-US"/>
        </a:p>
      </dgm:t>
    </dgm:pt>
    <dgm:pt modelId="{88248085-708D-4B63-995F-A705EF9A0ADD}" type="sibTrans" cxnId="{03606F0B-7ACF-4888-86C6-B04282CF38C7}">
      <dgm:prSet/>
      <dgm:spPr/>
      <dgm:t>
        <a:bodyPr/>
        <a:lstStyle/>
        <a:p>
          <a:endParaRPr lang="en-US"/>
        </a:p>
      </dgm:t>
    </dgm:pt>
    <dgm:pt modelId="{8E8F088D-535D-4222-8D71-3FFFAA969A2D}">
      <dgm:prSet/>
      <dgm:spPr/>
      <dgm:t>
        <a:bodyPr/>
        <a:lstStyle/>
        <a:p>
          <a:r>
            <a:rPr lang="en-GB"/>
            <a:t>Half of the most serious case previously unknown to police</a:t>
          </a:r>
          <a:endParaRPr lang="en-US"/>
        </a:p>
      </dgm:t>
    </dgm:pt>
    <dgm:pt modelId="{DC089D83-8F2D-4489-A173-919E678DFE34}" type="parTrans" cxnId="{4C60D3C7-BA8A-47C3-9D0E-3493F177F4C9}">
      <dgm:prSet/>
      <dgm:spPr/>
      <dgm:t>
        <a:bodyPr/>
        <a:lstStyle/>
        <a:p>
          <a:endParaRPr lang="en-US"/>
        </a:p>
      </dgm:t>
    </dgm:pt>
    <dgm:pt modelId="{B272455B-57EC-42DC-9F49-39C6C383BDD6}" type="sibTrans" cxnId="{4C60D3C7-BA8A-47C3-9D0E-3493F177F4C9}">
      <dgm:prSet/>
      <dgm:spPr/>
      <dgm:t>
        <a:bodyPr/>
        <a:lstStyle/>
        <a:p>
          <a:endParaRPr lang="en-US"/>
        </a:p>
      </dgm:t>
    </dgm:pt>
    <dgm:pt modelId="{7FDC1CF3-5ED8-48BB-9987-EBE51AA50770}" type="pres">
      <dgm:prSet presAssocID="{A0F88FBD-80F1-44CD-A7BA-9909EAA94424}" presName="vert0" presStyleCnt="0">
        <dgm:presLayoutVars>
          <dgm:dir/>
          <dgm:animOne val="branch"/>
          <dgm:animLvl val="lvl"/>
        </dgm:presLayoutVars>
      </dgm:prSet>
      <dgm:spPr/>
    </dgm:pt>
    <dgm:pt modelId="{796CA8A5-02F6-4E06-89D2-B63E5C514615}" type="pres">
      <dgm:prSet presAssocID="{31B62497-3697-4D2C-9D26-154612936BCF}" presName="thickLine" presStyleLbl="alignNode1" presStyleIdx="0" presStyleCnt="7"/>
      <dgm:spPr/>
    </dgm:pt>
    <dgm:pt modelId="{AEFC74B1-2047-48D5-B9E4-60DCFB6B0DCD}" type="pres">
      <dgm:prSet presAssocID="{31B62497-3697-4D2C-9D26-154612936BCF}" presName="horz1" presStyleCnt="0"/>
      <dgm:spPr/>
    </dgm:pt>
    <dgm:pt modelId="{5F7A7CD0-17D3-41A5-8436-9F7B3C58268B}" type="pres">
      <dgm:prSet presAssocID="{31B62497-3697-4D2C-9D26-154612936BCF}" presName="tx1" presStyleLbl="revTx" presStyleIdx="0" presStyleCnt="7"/>
      <dgm:spPr/>
    </dgm:pt>
    <dgm:pt modelId="{FA425D77-405B-42AD-ABEF-994D490E0330}" type="pres">
      <dgm:prSet presAssocID="{31B62497-3697-4D2C-9D26-154612936BCF}" presName="vert1" presStyleCnt="0"/>
      <dgm:spPr/>
    </dgm:pt>
    <dgm:pt modelId="{2AF828CB-548D-4822-A7EA-434F9DAD32E3}" type="pres">
      <dgm:prSet presAssocID="{99582FB1-D461-4E76-9940-B07A8D9892C8}" presName="thickLine" presStyleLbl="alignNode1" presStyleIdx="1" presStyleCnt="7"/>
      <dgm:spPr/>
    </dgm:pt>
    <dgm:pt modelId="{52E79D38-05D8-4F18-BC11-99FFF43B2AA7}" type="pres">
      <dgm:prSet presAssocID="{99582FB1-D461-4E76-9940-B07A8D9892C8}" presName="horz1" presStyleCnt="0"/>
      <dgm:spPr/>
    </dgm:pt>
    <dgm:pt modelId="{CEE06F83-EE68-47B7-8ECE-FB60A1006EA6}" type="pres">
      <dgm:prSet presAssocID="{99582FB1-D461-4E76-9940-B07A8D9892C8}" presName="tx1" presStyleLbl="revTx" presStyleIdx="1" presStyleCnt="7"/>
      <dgm:spPr/>
    </dgm:pt>
    <dgm:pt modelId="{3FED5E26-3F4D-4FB0-80EE-35814570A28F}" type="pres">
      <dgm:prSet presAssocID="{99582FB1-D461-4E76-9940-B07A8D9892C8}" presName="vert1" presStyleCnt="0"/>
      <dgm:spPr/>
    </dgm:pt>
    <dgm:pt modelId="{BF943B85-5FA1-4A8A-A0C0-4E5B1C43A7D3}" type="pres">
      <dgm:prSet presAssocID="{303CEF28-60BA-4EF0-A5BD-F3AED7E25C70}" presName="thickLine" presStyleLbl="alignNode1" presStyleIdx="2" presStyleCnt="7"/>
      <dgm:spPr/>
    </dgm:pt>
    <dgm:pt modelId="{B0906B8E-8218-4BA3-BBB5-6FCA3F975277}" type="pres">
      <dgm:prSet presAssocID="{303CEF28-60BA-4EF0-A5BD-F3AED7E25C70}" presName="horz1" presStyleCnt="0"/>
      <dgm:spPr/>
    </dgm:pt>
    <dgm:pt modelId="{744D1E5E-DC2E-48B6-95AB-A336866550AD}" type="pres">
      <dgm:prSet presAssocID="{303CEF28-60BA-4EF0-A5BD-F3AED7E25C70}" presName="tx1" presStyleLbl="revTx" presStyleIdx="2" presStyleCnt="7"/>
      <dgm:spPr/>
    </dgm:pt>
    <dgm:pt modelId="{2476E665-C6D5-4758-9D1A-84E8557C1F80}" type="pres">
      <dgm:prSet presAssocID="{303CEF28-60BA-4EF0-A5BD-F3AED7E25C70}" presName="vert1" presStyleCnt="0"/>
      <dgm:spPr/>
    </dgm:pt>
    <dgm:pt modelId="{7639C5FC-F150-4FD6-88B5-BC6661B3A54E}" type="pres">
      <dgm:prSet presAssocID="{2B9387FA-5FA0-4801-B744-E2995CB60671}" presName="thickLine" presStyleLbl="alignNode1" presStyleIdx="3" presStyleCnt="7"/>
      <dgm:spPr/>
    </dgm:pt>
    <dgm:pt modelId="{497B619C-D22E-429A-A60F-EE571F37B10A}" type="pres">
      <dgm:prSet presAssocID="{2B9387FA-5FA0-4801-B744-E2995CB60671}" presName="horz1" presStyleCnt="0"/>
      <dgm:spPr/>
    </dgm:pt>
    <dgm:pt modelId="{3DEE4FB1-594D-42E6-AFE7-F8659117DA54}" type="pres">
      <dgm:prSet presAssocID="{2B9387FA-5FA0-4801-B744-E2995CB60671}" presName="tx1" presStyleLbl="revTx" presStyleIdx="3" presStyleCnt="7"/>
      <dgm:spPr/>
    </dgm:pt>
    <dgm:pt modelId="{7EBB80AC-4B8C-4EB4-886F-7B59FDFCF255}" type="pres">
      <dgm:prSet presAssocID="{2B9387FA-5FA0-4801-B744-E2995CB60671}" presName="vert1" presStyleCnt="0"/>
      <dgm:spPr/>
    </dgm:pt>
    <dgm:pt modelId="{10D2AB0F-EB07-4E84-94A8-F72E6DA69FB5}" type="pres">
      <dgm:prSet presAssocID="{1354892B-80A1-453A-9D77-3618BD602D6A}" presName="thickLine" presStyleLbl="alignNode1" presStyleIdx="4" presStyleCnt="7"/>
      <dgm:spPr/>
    </dgm:pt>
    <dgm:pt modelId="{E8DF271D-3CE1-424A-BA1B-1FF06011B335}" type="pres">
      <dgm:prSet presAssocID="{1354892B-80A1-453A-9D77-3618BD602D6A}" presName="horz1" presStyleCnt="0"/>
      <dgm:spPr/>
    </dgm:pt>
    <dgm:pt modelId="{4ED260F2-AC62-4B9C-8762-6506116C70B4}" type="pres">
      <dgm:prSet presAssocID="{1354892B-80A1-453A-9D77-3618BD602D6A}" presName="tx1" presStyleLbl="revTx" presStyleIdx="4" presStyleCnt="7"/>
      <dgm:spPr/>
    </dgm:pt>
    <dgm:pt modelId="{F4386BE3-1963-405F-A735-02216FC49A38}" type="pres">
      <dgm:prSet presAssocID="{1354892B-80A1-453A-9D77-3618BD602D6A}" presName="vert1" presStyleCnt="0"/>
      <dgm:spPr/>
    </dgm:pt>
    <dgm:pt modelId="{2902B601-4CDC-466A-A984-84C0BB616BB8}" type="pres">
      <dgm:prSet presAssocID="{DD67BF5A-32C8-4E45-A5F7-BEEA3482A447}" presName="thickLine" presStyleLbl="alignNode1" presStyleIdx="5" presStyleCnt="7"/>
      <dgm:spPr/>
    </dgm:pt>
    <dgm:pt modelId="{E59FAD53-0B5D-4EA1-A3DE-AC715605F9B4}" type="pres">
      <dgm:prSet presAssocID="{DD67BF5A-32C8-4E45-A5F7-BEEA3482A447}" presName="horz1" presStyleCnt="0"/>
      <dgm:spPr/>
    </dgm:pt>
    <dgm:pt modelId="{6826B73C-4411-48F5-B128-7A82A1917276}" type="pres">
      <dgm:prSet presAssocID="{DD67BF5A-32C8-4E45-A5F7-BEEA3482A447}" presName="tx1" presStyleLbl="revTx" presStyleIdx="5" presStyleCnt="7"/>
      <dgm:spPr/>
    </dgm:pt>
    <dgm:pt modelId="{EF095CAD-B090-48F3-9B17-75E40D50FD16}" type="pres">
      <dgm:prSet presAssocID="{DD67BF5A-32C8-4E45-A5F7-BEEA3482A447}" presName="vert1" presStyleCnt="0"/>
      <dgm:spPr/>
    </dgm:pt>
    <dgm:pt modelId="{98E6C91A-E81C-4FC9-B8F2-F2AD000D1621}" type="pres">
      <dgm:prSet presAssocID="{8E8F088D-535D-4222-8D71-3FFFAA969A2D}" presName="thickLine" presStyleLbl="alignNode1" presStyleIdx="6" presStyleCnt="7"/>
      <dgm:spPr/>
    </dgm:pt>
    <dgm:pt modelId="{66E0F195-4CB6-48A2-BE91-FA0864A22B34}" type="pres">
      <dgm:prSet presAssocID="{8E8F088D-535D-4222-8D71-3FFFAA969A2D}" presName="horz1" presStyleCnt="0"/>
      <dgm:spPr/>
    </dgm:pt>
    <dgm:pt modelId="{5FEEC5DF-F700-48E4-9C7C-9DDC3F693ACD}" type="pres">
      <dgm:prSet presAssocID="{8E8F088D-535D-4222-8D71-3FFFAA969A2D}" presName="tx1" presStyleLbl="revTx" presStyleIdx="6" presStyleCnt="7"/>
      <dgm:spPr/>
    </dgm:pt>
    <dgm:pt modelId="{C81BFE9C-D595-4EEA-A352-D493FC48690A}" type="pres">
      <dgm:prSet presAssocID="{8E8F088D-535D-4222-8D71-3FFFAA969A2D}" presName="vert1" presStyleCnt="0"/>
      <dgm:spPr/>
    </dgm:pt>
  </dgm:ptLst>
  <dgm:cxnLst>
    <dgm:cxn modelId="{03606F0B-7ACF-4888-86C6-B04282CF38C7}" srcId="{A0F88FBD-80F1-44CD-A7BA-9909EAA94424}" destId="{DD67BF5A-32C8-4E45-A5F7-BEEA3482A447}" srcOrd="5" destOrd="0" parTransId="{93362FFC-812E-48FE-B90E-F388982763DD}" sibTransId="{88248085-708D-4B63-995F-A705EF9A0ADD}"/>
    <dgm:cxn modelId="{621FEE13-1E3D-40D8-BD87-F858D07A23EB}" srcId="{A0F88FBD-80F1-44CD-A7BA-9909EAA94424}" destId="{99582FB1-D461-4E76-9940-B07A8D9892C8}" srcOrd="1" destOrd="0" parTransId="{82982448-EE2D-4C73-9B7D-73789B1FCA8C}" sibTransId="{1D49C97B-66F4-4B13-A1C5-05A14CD635AE}"/>
    <dgm:cxn modelId="{DD913F16-6B61-4AB9-A997-ED43781C73A6}" srcId="{A0F88FBD-80F1-44CD-A7BA-9909EAA94424}" destId="{2B9387FA-5FA0-4801-B744-E2995CB60671}" srcOrd="3" destOrd="0" parTransId="{C39954C1-7FD6-4CE5-B3A2-4641755C48F2}" sibTransId="{E655BBE2-7E26-4143-9278-29B9B8FC8CE2}"/>
    <dgm:cxn modelId="{ED667639-61DC-4ECD-B011-EF36225D0F4E}" srcId="{A0F88FBD-80F1-44CD-A7BA-9909EAA94424}" destId="{31B62497-3697-4D2C-9D26-154612936BCF}" srcOrd="0" destOrd="0" parTransId="{5BDFB83C-AF39-4318-BC8E-43ACF6FC50C3}" sibTransId="{C1717F1E-9FBA-4D01-8E24-78990E064723}"/>
    <dgm:cxn modelId="{8177054B-F4E4-44EB-B3B1-B1A96DCB67BB}" type="presOf" srcId="{8E8F088D-535D-4222-8D71-3FFFAA969A2D}" destId="{5FEEC5DF-F700-48E4-9C7C-9DDC3F693ACD}" srcOrd="0" destOrd="0" presId="urn:microsoft.com/office/officeart/2008/layout/LinedList"/>
    <dgm:cxn modelId="{B5D25454-5023-422A-AD5A-A8F777532B99}" srcId="{A0F88FBD-80F1-44CD-A7BA-9909EAA94424}" destId="{303CEF28-60BA-4EF0-A5BD-F3AED7E25C70}" srcOrd="2" destOrd="0" parTransId="{5D60B71B-770D-4D13-808C-0CD9A9912AD3}" sibTransId="{EF5FAD06-DC8D-4F36-997A-A1F4B64B23CC}"/>
    <dgm:cxn modelId="{2574677D-9CCF-4C92-98DB-C7B8D0B6F07A}" type="presOf" srcId="{2B9387FA-5FA0-4801-B744-E2995CB60671}" destId="{3DEE4FB1-594D-42E6-AFE7-F8659117DA54}" srcOrd="0" destOrd="0" presId="urn:microsoft.com/office/officeart/2008/layout/LinedList"/>
    <dgm:cxn modelId="{40A73586-4F77-40DC-AAA5-0D9F48D2375E}" type="presOf" srcId="{99582FB1-D461-4E76-9940-B07A8D9892C8}" destId="{CEE06F83-EE68-47B7-8ECE-FB60A1006EA6}" srcOrd="0" destOrd="0" presId="urn:microsoft.com/office/officeart/2008/layout/LinedList"/>
    <dgm:cxn modelId="{1222B78B-5708-4717-A9F7-7E700554BC67}" type="presOf" srcId="{31B62497-3697-4D2C-9D26-154612936BCF}" destId="{5F7A7CD0-17D3-41A5-8436-9F7B3C58268B}" srcOrd="0" destOrd="0" presId="urn:microsoft.com/office/officeart/2008/layout/LinedList"/>
    <dgm:cxn modelId="{778815A0-1C6B-4128-899F-2D30E6F7F7B4}" type="presOf" srcId="{DD67BF5A-32C8-4E45-A5F7-BEEA3482A447}" destId="{6826B73C-4411-48F5-B128-7A82A1917276}" srcOrd="0" destOrd="0" presId="urn:microsoft.com/office/officeart/2008/layout/LinedList"/>
    <dgm:cxn modelId="{3083ABA3-98D4-4EF4-8A24-4CC8B33E94CC}" srcId="{A0F88FBD-80F1-44CD-A7BA-9909EAA94424}" destId="{1354892B-80A1-453A-9D77-3618BD602D6A}" srcOrd="4" destOrd="0" parTransId="{ABAC2299-90FB-4684-82F1-C6480226F170}" sibTransId="{D407FD2B-E79C-4634-9160-1177F5F9C61F}"/>
    <dgm:cxn modelId="{E9AB1ABF-BC7C-48FA-9789-46A85F1415E9}" type="presOf" srcId="{A0F88FBD-80F1-44CD-A7BA-9909EAA94424}" destId="{7FDC1CF3-5ED8-48BB-9987-EBE51AA50770}" srcOrd="0" destOrd="0" presId="urn:microsoft.com/office/officeart/2008/layout/LinedList"/>
    <dgm:cxn modelId="{555586C4-DE6F-4385-A7BE-255573BFF15F}" type="presOf" srcId="{303CEF28-60BA-4EF0-A5BD-F3AED7E25C70}" destId="{744D1E5E-DC2E-48B6-95AB-A336866550AD}" srcOrd="0" destOrd="0" presId="urn:microsoft.com/office/officeart/2008/layout/LinedList"/>
    <dgm:cxn modelId="{A16DF8C4-F93B-4601-96B9-53012037A018}" type="presOf" srcId="{1354892B-80A1-453A-9D77-3618BD602D6A}" destId="{4ED260F2-AC62-4B9C-8762-6506116C70B4}" srcOrd="0" destOrd="0" presId="urn:microsoft.com/office/officeart/2008/layout/LinedList"/>
    <dgm:cxn modelId="{4C60D3C7-BA8A-47C3-9D0E-3493F177F4C9}" srcId="{A0F88FBD-80F1-44CD-A7BA-9909EAA94424}" destId="{8E8F088D-535D-4222-8D71-3FFFAA969A2D}" srcOrd="6" destOrd="0" parTransId="{DC089D83-8F2D-4489-A173-919E678DFE34}" sibTransId="{B272455B-57EC-42DC-9F49-39C6C383BDD6}"/>
    <dgm:cxn modelId="{4B172D3A-2FFE-41CA-AB29-102C16C038CC}" type="presParOf" srcId="{7FDC1CF3-5ED8-48BB-9987-EBE51AA50770}" destId="{796CA8A5-02F6-4E06-89D2-B63E5C514615}" srcOrd="0" destOrd="0" presId="urn:microsoft.com/office/officeart/2008/layout/LinedList"/>
    <dgm:cxn modelId="{6875EE9D-9701-4A4E-A0DE-6C543F3F5E38}" type="presParOf" srcId="{7FDC1CF3-5ED8-48BB-9987-EBE51AA50770}" destId="{AEFC74B1-2047-48D5-B9E4-60DCFB6B0DCD}" srcOrd="1" destOrd="0" presId="urn:microsoft.com/office/officeart/2008/layout/LinedList"/>
    <dgm:cxn modelId="{CA355466-35DD-4F5C-8E03-563E1A1F6179}" type="presParOf" srcId="{AEFC74B1-2047-48D5-B9E4-60DCFB6B0DCD}" destId="{5F7A7CD0-17D3-41A5-8436-9F7B3C58268B}" srcOrd="0" destOrd="0" presId="urn:microsoft.com/office/officeart/2008/layout/LinedList"/>
    <dgm:cxn modelId="{B75264FE-3EC2-4BFF-8CA4-9CB09FE9DE14}" type="presParOf" srcId="{AEFC74B1-2047-48D5-B9E4-60DCFB6B0DCD}" destId="{FA425D77-405B-42AD-ABEF-994D490E0330}" srcOrd="1" destOrd="0" presId="urn:microsoft.com/office/officeart/2008/layout/LinedList"/>
    <dgm:cxn modelId="{D043CF38-9A25-4592-8874-3F480C8F7D89}" type="presParOf" srcId="{7FDC1CF3-5ED8-48BB-9987-EBE51AA50770}" destId="{2AF828CB-548D-4822-A7EA-434F9DAD32E3}" srcOrd="2" destOrd="0" presId="urn:microsoft.com/office/officeart/2008/layout/LinedList"/>
    <dgm:cxn modelId="{4A0B26FD-66C0-4413-9C83-528B732A3A05}" type="presParOf" srcId="{7FDC1CF3-5ED8-48BB-9987-EBE51AA50770}" destId="{52E79D38-05D8-4F18-BC11-99FFF43B2AA7}" srcOrd="3" destOrd="0" presId="urn:microsoft.com/office/officeart/2008/layout/LinedList"/>
    <dgm:cxn modelId="{B5E2C855-F8E1-4511-9096-9EB31A3C50F1}" type="presParOf" srcId="{52E79D38-05D8-4F18-BC11-99FFF43B2AA7}" destId="{CEE06F83-EE68-47B7-8ECE-FB60A1006EA6}" srcOrd="0" destOrd="0" presId="urn:microsoft.com/office/officeart/2008/layout/LinedList"/>
    <dgm:cxn modelId="{196252EC-0594-4FDF-8E16-12B7E6B35548}" type="presParOf" srcId="{52E79D38-05D8-4F18-BC11-99FFF43B2AA7}" destId="{3FED5E26-3F4D-4FB0-80EE-35814570A28F}" srcOrd="1" destOrd="0" presId="urn:microsoft.com/office/officeart/2008/layout/LinedList"/>
    <dgm:cxn modelId="{CBE5EC44-D54A-4D44-AAFC-F664ED2C1B00}" type="presParOf" srcId="{7FDC1CF3-5ED8-48BB-9987-EBE51AA50770}" destId="{BF943B85-5FA1-4A8A-A0C0-4E5B1C43A7D3}" srcOrd="4" destOrd="0" presId="urn:microsoft.com/office/officeart/2008/layout/LinedList"/>
    <dgm:cxn modelId="{B98C14AC-F2B8-4E78-8AB1-60BC2C273428}" type="presParOf" srcId="{7FDC1CF3-5ED8-48BB-9987-EBE51AA50770}" destId="{B0906B8E-8218-4BA3-BBB5-6FCA3F975277}" srcOrd="5" destOrd="0" presId="urn:microsoft.com/office/officeart/2008/layout/LinedList"/>
    <dgm:cxn modelId="{1B377DF2-37F9-446F-BC0A-7B4F880F2B53}" type="presParOf" srcId="{B0906B8E-8218-4BA3-BBB5-6FCA3F975277}" destId="{744D1E5E-DC2E-48B6-95AB-A336866550AD}" srcOrd="0" destOrd="0" presId="urn:microsoft.com/office/officeart/2008/layout/LinedList"/>
    <dgm:cxn modelId="{D1C6D330-B860-4885-B13B-330D067D08A7}" type="presParOf" srcId="{B0906B8E-8218-4BA3-BBB5-6FCA3F975277}" destId="{2476E665-C6D5-4758-9D1A-84E8557C1F80}" srcOrd="1" destOrd="0" presId="urn:microsoft.com/office/officeart/2008/layout/LinedList"/>
    <dgm:cxn modelId="{63BB2F28-809C-43D8-8E3E-58716A9DBA33}" type="presParOf" srcId="{7FDC1CF3-5ED8-48BB-9987-EBE51AA50770}" destId="{7639C5FC-F150-4FD6-88B5-BC6661B3A54E}" srcOrd="6" destOrd="0" presId="urn:microsoft.com/office/officeart/2008/layout/LinedList"/>
    <dgm:cxn modelId="{E2A145B3-69C2-4464-B09B-99B3F812348C}" type="presParOf" srcId="{7FDC1CF3-5ED8-48BB-9987-EBE51AA50770}" destId="{497B619C-D22E-429A-A60F-EE571F37B10A}" srcOrd="7" destOrd="0" presId="urn:microsoft.com/office/officeart/2008/layout/LinedList"/>
    <dgm:cxn modelId="{3ADD8812-AB21-40E4-852E-D505D3366249}" type="presParOf" srcId="{497B619C-D22E-429A-A60F-EE571F37B10A}" destId="{3DEE4FB1-594D-42E6-AFE7-F8659117DA54}" srcOrd="0" destOrd="0" presId="urn:microsoft.com/office/officeart/2008/layout/LinedList"/>
    <dgm:cxn modelId="{D081E7A4-11E7-4CBE-B761-1B27543DB0F9}" type="presParOf" srcId="{497B619C-D22E-429A-A60F-EE571F37B10A}" destId="{7EBB80AC-4B8C-4EB4-886F-7B59FDFCF255}" srcOrd="1" destOrd="0" presId="urn:microsoft.com/office/officeart/2008/layout/LinedList"/>
    <dgm:cxn modelId="{524D23B4-677A-4A56-BA75-E67F9E143D32}" type="presParOf" srcId="{7FDC1CF3-5ED8-48BB-9987-EBE51AA50770}" destId="{10D2AB0F-EB07-4E84-94A8-F72E6DA69FB5}" srcOrd="8" destOrd="0" presId="urn:microsoft.com/office/officeart/2008/layout/LinedList"/>
    <dgm:cxn modelId="{D492AF35-24B8-4FF4-955F-4EE39579FEE8}" type="presParOf" srcId="{7FDC1CF3-5ED8-48BB-9987-EBE51AA50770}" destId="{E8DF271D-3CE1-424A-BA1B-1FF06011B335}" srcOrd="9" destOrd="0" presId="urn:microsoft.com/office/officeart/2008/layout/LinedList"/>
    <dgm:cxn modelId="{BB18B511-AC86-47B7-80FB-695DE1D70AA3}" type="presParOf" srcId="{E8DF271D-3CE1-424A-BA1B-1FF06011B335}" destId="{4ED260F2-AC62-4B9C-8762-6506116C70B4}" srcOrd="0" destOrd="0" presId="urn:microsoft.com/office/officeart/2008/layout/LinedList"/>
    <dgm:cxn modelId="{946FA094-F32B-4557-8CC4-F70FF0D655EE}" type="presParOf" srcId="{E8DF271D-3CE1-424A-BA1B-1FF06011B335}" destId="{F4386BE3-1963-405F-A735-02216FC49A38}" srcOrd="1" destOrd="0" presId="urn:microsoft.com/office/officeart/2008/layout/LinedList"/>
    <dgm:cxn modelId="{AA5A7466-D457-4AF0-8128-33646D67C420}" type="presParOf" srcId="{7FDC1CF3-5ED8-48BB-9987-EBE51AA50770}" destId="{2902B601-4CDC-466A-A984-84C0BB616BB8}" srcOrd="10" destOrd="0" presId="urn:microsoft.com/office/officeart/2008/layout/LinedList"/>
    <dgm:cxn modelId="{36CE594C-D99D-46F4-8EE1-29B746ED622C}" type="presParOf" srcId="{7FDC1CF3-5ED8-48BB-9987-EBE51AA50770}" destId="{E59FAD53-0B5D-4EA1-A3DE-AC715605F9B4}" srcOrd="11" destOrd="0" presId="urn:microsoft.com/office/officeart/2008/layout/LinedList"/>
    <dgm:cxn modelId="{F763AA71-6111-4C3F-95A0-9CB4BF4CB3AA}" type="presParOf" srcId="{E59FAD53-0B5D-4EA1-A3DE-AC715605F9B4}" destId="{6826B73C-4411-48F5-B128-7A82A1917276}" srcOrd="0" destOrd="0" presId="urn:microsoft.com/office/officeart/2008/layout/LinedList"/>
    <dgm:cxn modelId="{1EE64526-FB3D-4BBE-9B04-4FF5403BEFBC}" type="presParOf" srcId="{E59FAD53-0B5D-4EA1-A3DE-AC715605F9B4}" destId="{EF095CAD-B090-48F3-9B17-75E40D50FD16}" srcOrd="1" destOrd="0" presId="urn:microsoft.com/office/officeart/2008/layout/LinedList"/>
    <dgm:cxn modelId="{5B6F1F41-46D9-4B10-9F4E-56C2F19550AA}" type="presParOf" srcId="{7FDC1CF3-5ED8-48BB-9987-EBE51AA50770}" destId="{98E6C91A-E81C-4FC9-B8F2-F2AD000D1621}" srcOrd="12" destOrd="0" presId="urn:microsoft.com/office/officeart/2008/layout/LinedList"/>
    <dgm:cxn modelId="{873B011F-7EE9-4E6A-9C6F-B30D60D79F14}" type="presParOf" srcId="{7FDC1CF3-5ED8-48BB-9987-EBE51AA50770}" destId="{66E0F195-4CB6-48A2-BE91-FA0864A22B34}" srcOrd="13" destOrd="0" presId="urn:microsoft.com/office/officeart/2008/layout/LinedList"/>
    <dgm:cxn modelId="{61D5CB67-861A-40C5-822C-D01B8F17FD71}" type="presParOf" srcId="{66E0F195-4CB6-48A2-BE91-FA0864A22B34}" destId="{5FEEC5DF-F700-48E4-9C7C-9DDC3F693ACD}" srcOrd="0" destOrd="0" presId="urn:microsoft.com/office/officeart/2008/layout/LinedList"/>
    <dgm:cxn modelId="{8C611C49-E01A-450C-90CE-767E2D9B852B}" type="presParOf" srcId="{66E0F195-4CB6-48A2-BE91-FA0864A22B34}" destId="{C81BFE9C-D595-4EEA-A352-D493FC4869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E01BD0-BC38-4E27-8762-508F923C9E3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CAB7862-4CED-4F3C-8611-64E93EF22114}">
      <dgm:prSet/>
      <dgm:spPr/>
      <dgm:t>
        <a:bodyPr/>
        <a:lstStyle/>
        <a:p>
          <a:r>
            <a:rPr lang="en-GB"/>
            <a:t>1. Allow processing of large volumes of independent variables</a:t>
          </a:r>
          <a:endParaRPr lang="en-US"/>
        </a:p>
      </dgm:t>
    </dgm:pt>
    <dgm:pt modelId="{79B2457F-7DA9-428D-9A32-D01C1076DC30}" type="parTrans" cxnId="{2CAD41A0-D6F1-49F6-B944-7D629A381E18}">
      <dgm:prSet/>
      <dgm:spPr/>
      <dgm:t>
        <a:bodyPr/>
        <a:lstStyle/>
        <a:p>
          <a:endParaRPr lang="en-US"/>
        </a:p>
      </dgm:t>
    </dgm:pt>
    <dgm:pt modelId="{2F8646BB-01F5-44C3-B878-81F8C3AB215B}" type="sibTrans" cxnId="{2CAD41A0-D6F1-49F6-B944-7D629A381E18}">
      <dgm:prSet/>
      <dgm:spPr/>
      <dgm:t>
        <a:bodyPr/>
        <a:lstStyle/>
        <a:p>
          <a:endParaRPr lang="en-US"/>
        </a:p>
      </dgm:t>
    </dgm:pt>
    <dgm:pt modelId="{75D169D2-4687-4F62-9361-D277129525C9}">
      <dgm:prSet/>
      <dgm:spPr/>
      <dgm:t>
        <a:bodyPr/>
        <a:lstStyle/>
        <a:p>
          <a:r>
            <a:rPr lang="en-GB"/>
            <a:t>2. No need for causal relationship between independent and dependent variables</a:t>
          </a:r>
          <a:endParaRPr lang="en-US"/>
        </a:p>
      </dgm:t>
    </dgm:pt>
    <dgm:pt modelId="{AA93FEEC-ED04-4949-99E8-C40BC6AC5319}" type="parTrans" cxnId="{2E92D8E2-C6DB-42C8-9E3A-364320951ACA}">
      <dgm:prSet/>
      <dgm:spPr/>
      <dgm:t>
        <a:bodyPr/>
        <a:lstStyle/>
        <a:p>
          <a:endParaRPr lang="en-US"/>
        </a:p>
      </dgm:t>
    </dgm:pt>
    <dgm:pt modelId="{CA309487-F1B0-46A1-AF12-2FA12B8720B8}" type="sibTrans" cxnId="{2E92D8E2-C6DB-42C8-9E3A-364320951ACA}">
      <dgm:prSet/>
      <dgm:spPr/>
      <dgm:t>
        <a:bodyPr/>
        <a:lstStyle/>
        <a:p>
          <a:endParaRPr lang="en-US"/>
        </a:p>
      </dgm:t>
    </dgm:pt>
    <dgm:pt modelId="{3CE54CDA-22CD-47F2-B3B9-0E72F7EA050B}">
      <dgm:prSet/>
      <dgm:spPr/>
      <dgm:t>
        <a:bodyPr/>
        <a:lstStyle/>
        <a:p>
          <a:r>
            <a:rPr lang="en-GB" dirty="0"/>
            <a:t>3. Gives calibration control to allow influence over bias towards a stated outcome</a:t>
          </a:r>
        </a:p>
      </dgm:t>
    </dgm:pt>
    <dgm:pt modelId="{DFA85562-9B37-42E7-9B2D-E83BA32BAE3A}" type="parTrans" cxnId="{D8009343-757D-43CF-8A03-BC7297CEAF2C}">
      <dgm:prSet/>
      <dgm:spPr/>
      <dgm:t>
        <a:bodyPr/>
        <a:lstStyle/>
        <a:p>
          <a:endParaRPr lang="en-US"/>
        </a:p>
      </dgm:t>
    </dgm:pt>
    <dgm:pt modelId="{ED5420AA-95D9-49B9-BAF6-CA75F10024B1}" type="sibTrans" cxnId="{D8009343-757D-43CF-8A03-BC7297CEAF2C}">
      <dgm:prSet/>
      <dgm:spPr/>
      <dgm:t>
        <a:bodyPr/>
        <a:lstStyle/>
        <a:p>
          <a:endParaRPr lang="en-US"/>
        </a:p>
      </dgm:t>
    </dgm:pt>
    <dgm:pt modelId="{0821DF52-F580-4058-B10C-8CB8BC398335}">
      <dgm:prSet/>
      <dgm:spPr/>
      <dgm:t>
        <a:bodyPr/>
        <a:lstStyle/>
        <a:p>
          <a:r>
            <a:rPr lang="en-GB" dirty="0"/>
            <a:t>4. Validates results against a partitioned sub-sample</a:t>
          </a:r>
        </a:p>
      </dgm:t>
    </dgm:pt>
    <dgm:pt modelId="{BCEA70FD-0DCA-44B7-BD6E-BCDAECEDA19A}" type="parTrans" cxnId="{3B9AA448-7101-45DE-9F10-2CBB011FE72E}">
      <dgm:prSet/>
      <dgm:spPr/>
      <dgm:t>
        <a:bodyPr/>
        <a:lstStyle/>
        <a:p>
          <a:endParaRPr lang="en-GB"/>
        </a:p>
      </dgm:t>
    </dgm:pt>
    <dgm:pt modelId="{94929F68-8BE5-4C0F-8280-16BEB725D7FA}" type="sibTrans" cxnId="{3B9AA448-7101-45DE-9F10-2CBB011FE72E}">
      <dgm:prSet/>
      <dgm:spPr/>
      <dgm:t>
        <a:bodyPr/>
        <a:lstStyle/>
        <a:p>
          <a:endParaRPr lang="en-GB"/>
        </a:p>
      </dgm:t>
    </dgm:pt>
    <dgm:pt modelId="{667A7889-3A0C-4F54-8B20-408F2E2A0F28}" type="pres">
      <dgm:prSet presAssocID="{C3E01BD0-BC38-4E27-8762-508F923C9E3C}" presName="vert0" presStyleCnt="0">
        <dgm:presLayoutVars>
          <dgm:dir/>
          <dgm:animOne val="branch"/>
          <dgm:animLvl val="lvl"/>
        </dgm:presLayoutVars>
      </dgm:prSet>
      <dgm:spPr/>
    </dgm:pt>
    <dgm:pt modelId="{42BD3F58-B24B-456D-B25E-643E2466C6C8}" type="pres">
      <dgm:prSet presAssocID="{BCAB7862-4CED-4F3C-8611-64E93EF22114}" presName="thickLine" presStyleLbl="alignNode1" presStyleIdx="0" presStyleCnt="4"/>
      <dgm:spPr/>
    </dgm:pt>
    <dgm:pt modelId="{BCD21240-1D70-437F-BC97-ECF62E0FAF6D}" type="pres">
      <dgm:prSet presAssocID="{BCAB7862-4CED-4F3C-8611-64E93EF22114}" presName="horz1" presStyleCnt="0"/>
      <dgm:spPr/>
    </dgm:pt>
    <dgm:pt modelId="{3AF75865-D9A1-4861-86E9-6B1625336EAD}" type="pres">
      <dgm:prSet presAssocID="{BCAB7862-4CED-4F3C-8611-64E93EF22114}" presName="tx1" presStyleLbl="revTx" presStyleIdx="0" presStyleCnt="4"/>
      <dgm:spPr/>
    </dgm:pt>
    <dgm:pt modelId="{5660C4EC-E7ED-4F00-9EDB-ADBC3A749BD1}" type="pres">
      <dgm:prSet presAssocID="{BCAB7862-4CED-4F3C-8611-64E93EF22114}" presName="vert1" presStyleCnt="0"/>
      <dgm:spPr/>
    </dgm:pt>
    <dgm:pt modelId="{4C062FE7-9A33-46CD-83D2-CF0FBCDDE3BB}" type="pres">
      <dgm:prSet presAssocID="{75D169D2-4687-4F62-9361-D277129525C9}" presName="thickLine" presStyleLbl="alignNode1" presStyleIdx="1" presStyleCnt="4"/>
      <dgm:spPr/>
    </dgm:pt>
    <dgm:pt modelId="{55D13F8E-29AC-4BD0-BBAB-265B8E80D35E}" type="pres">
      <dgm:prSet presAssocID="{75D169D2-4687-4F62-9361-D277129525C9}" presName="horz1" presStyleCnt="0"/>
      <dgm:spPr/>
    </dgm:pt>
    <dgm:pt modelId="{5EF65C35-FE8A-44A1-8F41-05569D926116}" type="pres">
      <dgm:prSet presAssocID="{75D169D2-4687-4F62-9361-D277129525C9}" presName="tx1" presStyleLbl="revTx" presStyleIdx="1" presStyleCnt="4"/>
      <dgm:spPr/>
    </dgm:pt>
    <dgm:pt modelId="{DA84964F-B0E0-4906-9E82-701197B4C86B}" type="pres">
      <dgm:prSet presAssocID="{75D169D2-4687-4F62-9361-D277129525C9}" presName="vert1" presStyleCnt="0"/>
      <dgm:spPr/>
    </dgm:pt>
    <dgm:pt modelId="{46618913-C006-46B3-88B2-06EB98EDD774}" type="pres">
      <dgm:prSet presAssocID="{3CE54CDA-22CD-47F2-B3B9-0E72F7EA050B}" presName="thickLine" presStyleLbl="alignNode1" presStyleIdx="2" presStyleCnt="4"/>
      <dgm:spPr/>
    </dgm:pt>
    <dgm:pt modelId="{5B42828C-621B-4289-B71C-4DD0275B1915}" type="pres">
      <dgm:prSet presAssocID="{3CE54CDA-22CD-47F2-B3B9-0E72F7EA050B}" presName="horz1" presStyleCnt="0"/>
      <dgm:spPr/>
    </dgm:pt>
    <dgm:pt modelId="{E8EDAB53-EF21-4ACF-AEC9-4B0765B91DB9}" type="pres">
      <dgm:prSet presAssocID="{3CE54CDA-22CD-47F2-B3B9-0E72F7EA050B}" presName="tx1" presStyleLbl="revTx" presStyleIdx="2" presStyleCnt="4"/>
      <dgm:spPr/>
    </dgm:pt>
    <dgm:pt modelId="{B3BDDBB3-9B14-42BC-A1E1-7B78742AF409}" type="pres">
      <dgm:prSet presAssocID="{3CE54CDA-22CD-47F2-B3B9-0E72F7EA050B}" presName="vert1" presStyleCnt="0"/>
      <dgm:spPr/>
    </dgm:pt>
    <dgm:pt modelId="{D9B30E63-CA82-4935-BC85-79168F06E162}" type="pres">
      <dgm:prSet presAssocID="{0821DF52-F580-4058-B10C-8CB8BC398335}" presName="thickLine" presStyleLbl="alignNode1" presStyleIdx="3" presStyleCnt="4"/>
      <dgm:spPr/>
    </dgm:pt>
    <dgm:pt modelId="{9619C6C3-6FD2-4CC5-93B5-4D9ACC0A07EE}" type="pres">
      <dgm:prSet presAssocID="{0821DF52-F580-4058-B10C-8CB8BC398335}" presName="horz1" presStyleCnt="0"/>
      <dgm:spPr/>
    </dgm:pt>
    <dgm:pt modelId="{548422F2-AB7B-4B91-B60A-81A8A620E6F7}" type="pres">
      <dgm:prSet presAssocID="{0821DF52-F580-4058-B10C-8CB8BC398335}" presName="tx1" presStyleLbl="revTx" presStyleIdx="3" presStyleCnt="4"/>
      <dgm:spPr/>
    </dgm:pt>
    <dgm:pt modelId="{1A986BB1-666F-40FB-A741-751EB9501E32}" type="pres">
      <dgm:prSet presAssocID="{0821DF52-F580-4058-B10C-8CB8BC398335}" presName="vert1" presStyleCnt="0"/>
      <dgm:spPr/>
    </dgm:pt>
  </dgm:ptLst>
  <dgm:cxnLst>
    <dgm:cxn modelId="{AADEB422-D396-48FC-BA8B-6881EA545BE2}" type="presOf" srcId="{BCAB7862-4CED-4F3C-8611-64E93EF22114}" destId="{3AF75865-D9A1-4861-86E9-6B1625336EAD}" srcOrd="0" destOrd="0" presId="urn:microsoft.com/office/officeart/2008/layout/LinedList"/>
    <dgm:cxn modelId="{6E60DD60-77A1-47C3-BA95-956F863CA35F}" type="presOf" srcId="{C3E01BD0-BC38-4E27-8762-508F923C9E3C}" destId="{667A7889-3A0C-4F54-8B20-408F2E2A0F28}" srcOrd="0" destOrd="0" presId="urn:microsoft.com/office/officeart/2008/layout/LinedList"/>
    <dgm:cxn modelId="{D8009343-757D-43CF-8A03-BC7297CEAF2C}" srcId="{C3E01BD0-BC38-4E27-8762-508F923C9E3C}" destId="{3CE54CDA-22CD-47F2-B3B9-0E72F7EA050B}" srcOrd="2" destOrd="0" parTransId="{DFA85562-9B37-42E7-9B2D-E83BA32BAE3A}" sibTransId="{ED5420AA-95D9-49B9-BAF6-CA75F10024B1}"/>
    <dgm:cxn modelId="{D4164B66-94E2-463B-9752-54B9D1B7007C}" type="presOf" srcId="{0821DF52-F580-4058-B10C-8CB8BC398335}" destId="{548422F2-AB7B-4B91-B60A-81A8A620E6F7}" srcOrd="0" destOrd="0" presId="urn:microsoft.com/office/officeart/2008/layout/LinedList"/>
    <dgm:cxn modelId="{3B9AA448-7101-45DE-9F10-2CBB011FE72E}" srcId="{C3E01BD0-BC38-4E27-8762-508F923C9E3C}" destId="{0821DF52-F580-4058-B10C-8CB8BC398335}" srcOrd="3" destOrd="0" parTransId="{BCEA70FD-0DCA-44B7-BD6E-BCDAECEDA19A}" sibTransId="{94929F68-8BE5-4C0F-8280-16BEB725D7FA}"/>
    <dgm:cxn modelId="{2CAD41A0-D6F1-49F6-B944-7D629A381E18}" srcId="{C3E01BD0-BC38-4E27-8762-508F923C9E3C}" destId="{BCAB7862-4CED-4F3C-8611-64E93EF22114}" srcOrd="0" destOrd="0" parTransId="{79B2457F-7DA9-428D-9A32-D01C1076DC30}" sibTransId="{2F8646BB-01F5-44C3-B878-81F8C3AB215B}"/>
    <dgm:cxn modelId="{EEB08DAE-51F3-4E10-9ABE-B08CF4197491}" type="presOf" srcId="{3CE54CDA-22CD-47F2-B3B9-0E72F7EA050B}" destId="{E8EDAB53-EF21-4ACF-AEC9-4B0765B91DB9}" srcOrd="0" destOrd="0" presId="urn:microsoft.com/office/officeart/2008/layout/LinedList"/>
    <dgm:cxn modelId="{2E92D8E2-C6DB-42C8-9E3A-364320951ACA}" srcId="{C3E01BD0-BC38-4E27-8762-508F923C9E3C}" destId="{75D169D2-4687-4F62-9361-D277129525C9}" srcOrd="1" destOrd="0" parTransId="{AA93FEEC-ED04-4949-99E8-C40BC6AC5319}" sibTransId="{CA309487-F1B0-46A1-AF12-2FA12B8720B8}"/>
    <dgm:cxn modelId="{828858F5-0F96-46B8-BF8B-17AF58E43C4F}" type="presOf" srcId="{75D169D2-4687-4F62-9361-D277129525C9}" destId="{5EF65C35-FE8A-44A1-8F41-05569D926116}" srcOrd="0" destOrd="0" presId="urn:microsoft.com/office/officeart/2008/layout/LinedList"/>
    <dgm:cxn modelId="{EA8686C6-B96B-4F1B-9BDE-DA2A2EADFBF8}" type="presParOf" srcId="{667A7889-3A0C-4F54-8B20-408F2E2A0F28}" destId="{42BD3F58-B24B-456D-B25E-643E2466C6C8}" srcOrd="0" destOrd="0" presId="urn:microsoft.com/office/officeart/2008/layout/LinedList"/>
    <dgm:cxn modelId="{F4C5291E-D1B0-4EC5-B147-FDF8AE4E803F}" type="presParOf" srcId="{667A7889-3A0C-4F54-8B20-408F2E2A0F28}" destId="{BCD21240-1D70-437F-BC97-ECF62E0FAF6D}" srcOrd="1" destOrd="0" presId="urn:microsoft.com/office/officeart/2008/layout/LinedList"/>
    <dgm:cxn modelId="{F2FB8B61-A31F-4D70-9FF5-32EC9111ED08}" type="presParOf" srcId="{BCD21240-1D70-437F-BC97-ECF62E0FAF6D}" destId="{3AF75865-D9A1-4861-86E9-6B1625336EAD}" srcOrd="0" destOrd="0" presId="urn:microsoft.com/office/officeart/2008/layout/LinedList"/>
    <dgm:cxn modelId="{53B7A88C-C8F3-4353-9FA0-64556DA00675}" type="presParOf" srcId="{BCD21240-1D70-437F-BC97-ECF62E0FAF6D}" destId="{5660C4EC-E7ED-4F00-9EDB-ADBC3A749BD1}" srcOrd="1" destOrd="0" presId="urn:microsoft.com/office/officeart/2008/layout/LinedList"/>
    <dgm:cxn modelId="{1DF99716-467D-48AD-87D2-C62DC8350ACF}" type="presParOf" srcId="{667A7889-3A0C-4F54-8B20-408F2E2A0F28}" destId="{4C062FE7-9A33-46CD-83D2-CF0FBCDDE3BB}" srcOrd="2" destOrd="0" presId="urn:microsoft.com/office/officeart/2008/layout/LinedList"/>
    <dgm:cxn modelId="{6B3AF75D-120A-44FA-8C26-CC449288FD6C}" type="presParOf" srcId="{667A7889-3A0C-4F54-8B20-408F2E2A0F28}" destId="{55D13F8E-29AC-4BD0-BBAB-265B8E80D35E}" srcOrd="3" destOrd="0" presId="urn:microsoft.com/office/officeart/2008/layout/LinedList"/>
    <dgm:cxn modelId="{CB662DAA-DA69-42C4-B5A3-A46C01B795A0}" type="presParOf" srcId="{55D13F8E-29AC-4BD0-BBAB-265B8E80D35E}" destId="{5EF65C35-FE8A-44A1-8F41-05569D926116}" srcOrd="0" destOrd="0" presId="urn:microsoft.com/office/officeart/2008/layout/LinedList"/>
    <dgm:cxn modelId="{47C74749-7220-43EC-B86A-853F13C6FB18}" type="presParOf" srcId="{55D13F8E-29AC-4BD0-BBAB-265B8E80D35E}" destId="{DA84964F-B0E0-4906-9E82-701197B4C86B}" srcOrd="1" destOrd="0" presId="urn:microsoft.com/office/officeart/2008/layout/LinedList"/>
    <dgm:cxn modelId="{720F611C-420F-46BF-80DF-AE9D9BFFD3D0}" type="presParOf" srcId="{667A7889-3A0C-4F54-8B20-408F2E2A0F28}" destId="{46618913-C006-46B3-88B2-06EB98EDD774}" srcOrd="4" destOrd="0" presId="urn:microsoft.com/office/officeart/2008/layout/LinedList"/>
    <dgm:cxn modelId="{54206A39-E8A8-4D63-A241-7C9CBC8F2E6C}" type="presParOf" srcId="{667A7889-3A0C-4F54-8B20-408F2E2A0F28}" destId="{5B42828C-621B-4289-B71C-4DD0275B1915}" srcOrd="5" destOrd="0" presId="urn:microsoft.com/office/officeart/2008/layout/LinedList"/>
    <dgm:cxn modelId="{3BAE0B16-251C-4E0B-9B34-E34EEA304F1F}" type="presParOf" srcId="{5B42828C-621B-4289-B71C-4DD0275B1915}" destId="{E8EDAB53-EF21-4ACF-AEC9-4B0765B91DB9}" srcOrd="0" destOrd="0" presId="urn:microsoft.com/office/officeart/2008/layout/LinedList"/>
    <dgm:cxn modelId="{CACF7EF0-2BBD-45DC-8776-DEFBC1AC6666}" type="presParOf" srcId="{5B42828C-621B-4289-B71C-4DD0275B1915}" destId="{B3BDDBB3-9B14-42BC-A1E1-7B78742AF409}" srcOrd="1" destOrd="0" presId="urn:microsoft.com/office/officeart/2008/layout/LinedList"/>
    <dgm:cxn modelId="{30C3452A-A8E7-435F-9F0F-B7D0CC6EB787}" type="presParOf" srcId="{667A7889-3A0C-4F54-8B20-408F2E2A0F28}" destId="{D9B30E63-CA82-4935-BC85-79168F06E162}" srcOrd="6" destOrd="0" presId="urn:microsoft.com/office/officeart/2008/layout/LinedList"/>
    <dgm:cxn modelId="{BB198F7F-EC93-41AF-9360-10B635BD4DAA}" type="presParOf" srcId="{667A7889-3A0C-4F54-8B20-408F2E2A0F28}" destId="{9619C6C3-6FD2-4CC5-93B5-4D9ACC0A07EE}" srcOrd="7" destOrd="0" presId="urn:microsoft.com/office/officeart/2008/layout/LinedList"/>
    <dgm:cxn modelId="{0714900E-6B03-416F-8354-34D8E0A87B97}" type="presParOf" srcId="{9619C6C3-6FD2-4CC5-93B5-4D9ACC0A07EE}" destId="{548422F2-AB7B-4B91-B60A-81A8A620E6F7}" srcOrd="0" destOrd="0" presId="urn:microsoft.com/office/officeart/2008/layout/LinedList"/>
    <dgm:cxn modelId="{15949B01-A78C-4561-864B-59A2CA772126}" type="presParOf" srcId="{9619C6C3-6FD2-4CC5-93B5-4D9ACC0A07EE}" destId="{1A986BB1-666F-40FB-A741-751EB9501E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F2B47B-1406-453A-AC19-B91EBE816E81}"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CA1D889A-0773-4DFB-9800-FB4D6D7C3FAA}">
      <dgm:prSet/>
      <dgm:spPr/>
      <dgm:t>
        <a:bodyPr/>
        <a:lstStyle/>
        <a:p>
          <a:r>
            <a:rPr lang="en-GB"/>
            <a:t>Ethical questions – should police even do this? Is professional judgement better?</a:t>
          </a:r>
          <a:endParaRPr lang="en-US"/>
        </a:p>
      </dgm:t>
    </dgm:pt>
    <dgm:pt modelId="{8760B8DE-B127-40A4-8769-906DBB51368F}" type="parTrans" cxnId="{BDEEF18F-646C-49F6-A0EA-6E6DD1CE2C99}">
      <dgm:prSet/>
      <dgm:spPr/>
      <dgm:t>
        <a:bodyPr/>
        <a:lstStyle/>
        <a:p>
          <a:endParaRPr lang="en-US"/>
        </a:p>
      </dgm:t>
    </dgm:pt>
    <dgm:pt modelId="{7220BC5B-4938-46F0-A829-6CCE6E5F765C}" type="sibTrans" cxnId="{BDEEF18F-646C-49F6-A0EA-6E6DD1CE2C99}">
      <dgm:prSet/>
      <dgm:spPr/>
      <dgm:t>
        <a:bodyPr/>
        <a:lstStyle/>
        <a:p>
          <a:endParaRPr lang="en-US"/>
        </a:p>
      </dgm:t>
    </dgm:pt>
    <dgm:pt modelId="{1D934E0A-4D69-49F8-9622-E6D4D4C64477}">
      <dgm:prSet/>
      <dgm:spPr/>
      <dgm:t>
        <a:bodyPr/>
        <a:lstStyle/>
        <a:p>
          <a:r>
            <a:rPr lang="en-GB" dirty="0"/>
            <a:t>Mechanical questions – can the police do this?</a:t>
          </a:r>
          <a:endParaRPr lang="en-US" dirty="0"/>
        </a:p>
      </dgm:t>
    </dgm:pt>
    <dgm:pt modelId="{95A9A966-ECCF-4608-A0C8-BF331128EA87}" type="parTrans" cxnId="{618B53EA-8DA0-461B-B260-9F3A3ACE0D0E}">
      <dgm:prSet/>
      <dgm:spPr/>
      <dgm:t>
        <a:bodyPr/>
        <a:lstStyle/>
        <a:p>
          <a:endParaRPr lang="en-US"/>
        </a:p>
      </dgm:t>
    </dgm:pt>
    <dgm:pt modelId="{6383AD27-B7CC-4256-B009-DDA526331EB9}" type="sibTrans" cxnId="{618B53EA-8DA0-461B-B260-9F3A3ACE0D0E}">
      <dgm:prSet/>
      <dgm:spPr/>
      <dgm:t>
        <a:bodyPr/>
        <a:lstStyle/>
        <a:p>
          <a:endParaRPr lang="en-US"/>
        </a:p>
      </dgm:t>
    </dgm:pt>
    <dgm:pt modelId="{F228E195-3D26-482C-AC6A-CB8AF8B8E027}">
      <dgm:prSet/>
      <dgm:spPr/>
      <dgm:t>
        <a:bodyPr/>
        <a:lstStyle/>
        <a:p>
          <a:r>
            <a:rPr lang="en-GB"/>
            <a:t>Areas for attention – regulation and oversight, co-ordination,</a:t>
          </a:r>
          <a:endParaRPr lang="en-US"/>
        </a:p>
      </dgm:t>
    </dgm:pt>
    <dgm:pt modelId="{9AC880F1-3F52-4554-9CFA-56F12EA0E289}" type="parTrans" cxnId="{027F532E-0E2C-482B-BD60-D60619C66DD6}">
      <dgm:prSet/>
      <dgm:spPr/>
      <dgm:t>
        <a:bodyPr/>
        <a:lstStyle/>
        <a:p>
          <a:endParaRPr lang="en-US"/>
        </a:p>
      </dgm:t>
    </dgm:pt>
    <dgm:pt modelId="{C55E8DE5-D46D-4BB5-ADB5-72E816C85DE1}" type="sibTrans" cxnId="{027F532E-0E2C-482B-BD60-D60619C66DD6}">
      <dgm:prSet/>
      <dgm:spPr/>
      <dgm:t>
        <a:bodyPr/>
        <a:lstStyle/>
        <a:p>
          <a:endParaRPr lang="en-US"/>
        </a:p>
      </dgm:t>
    </dgm:pt>
    <dgm:pt modelId="{6091FD2C-4D8C-4A08-8194-823C681B2F8A}" type="pres">
      <dgm:prSet presAssocID="{76F2B47B-1406-453A-AC19-B91EBE816E81}" presName="vert0" presStyleCnt="0">
        <dgm:presLayoutVars>
          <dgm:dir/>
          <dgm:animOne val="branch"/>
          <dgm:animLvl val="lvl"/>
        </dgm:presLayoutVars>
      </dgm:prSet>
      <dgm:spPr/>
    </dgm:pt>
    <dgm:pt modelId="{1E843570-5BA5-4118-9AB4-D767B063622B}" type="pres">
      <dgm:prSet presAssocID="{CA1D889A-0773-4DFB-9800-FB4D6D7C3FAA}" presName="thickLine" presStyleLbl="alignNode1" presStyleIdx="0" presStyleCnt="3"/>
      <dgm:spPr/>
    </dgm:pt>
    <dgm:pt modelId="{47F6707B-672B-40A0-85C9-664C8BB61143}" type="pres">
      <dgm:prSet presAssocID="{CA1D889A-0773-4DFB-9800-FB4D6D7C3FAA}" presName="horz1" presStyleCnt="0"/>
      <dgm:spPr/>
    </dgm:pt>
    <dgm:pt modelId="{BBFB32E8-B1DC-4FB4-B3C8-22F547C5FEB1}" type="pres">
      <dgm:prSet presAssocID="{CA1D889A-0773-4DFB-9800-FB4D6D7C3FAA}" presName="tx1" presStyleLbl="revTx" presStyleIdx="0" presStyleCnt="3"/>
      <dgm:spPr/>
    </dgm:pt>
    <dgm:pt modelId="{5E96B24B-8657-4B9F-9162-C7A19078568C}" type="pres">
      <dgm:prSet presAssocID="{CA1D889A-0773-4DFB-9800-FB4D6D7C3FAA}" presName="vert1" presStyleCnt="0"/>
      <dgm:spPr/>
    </dgm:pt>
    <dgm:pt modelId="{2B542BEF-4454-4F78-A382-D8952394055B}" type="pres">
      <dgm:prSet presAssocID="{1D934E0A-4D69-49F8-9622-E6D4D4C64477}" presName="thickLine" presStyleLbl="alignNode1" presStyleIdx="1" presStyleCnt="3"/>
      <dgm:spPr/>
    </dgm:pt>
    <dgm:pt modelId="{FBAC695E-2096-47BF-929E-9472B104C377}" type="pres">
      <dgm:prSet presAssocID="{1D934E0A-4D69-49F8-9622-E6D4D4C64477}" presName="horz1" presStyleCnt="0"/>
      <dgm:spPr/>
    </dgm:pt>
    <dgm:pt modelId="{96A5D497-57AD-4F41-920F-EA3CCC791CBD}" type="pres">
      <dgm:prSet presAssocID="{1D934E0A-4D69-49F8-9622-E6D4D4C64477}" presName="tx1" presStyleLbl="revTx" presStyleIdx="1" presStyleCnt="3"/>
      <dgm:spPr/>
    </dgm:pt>
    <dgm:pt modelId="{663A65DB-BEAD-42B3-9A25-02826E99DE69}" type="pres">
      <dgm:prSet presAssocID="{1D934E0A-4D69-49F8-9622-E6D4D4C64477}" presName="vert1" presStyleCnt="0"/>
      <dgm:spPr/>
    </dgm:pt>
    <dgm:pt modelId="{B47AA4D2-5D7B-4BD7-8607-EB0F287DE1FC}" type="pres">
      <dgm:prSet presAssocID="{F228E195-3D26-482C-AC6A-CB8AF8B8E027}" presName="thickLine" presStyleLbl="alignNode1" presStyleIdx="2" presStyleCnt="3"/>
      <dgm:spPr/>
    </dgm:pt>
    <dgm:pt modelId="{E529816D-40AA-461A-BE2B-D7B420F2C721}" type="pres">
      <dgm:prSet presAssocID="{F228E195-3D26-482C-AC6A-CB8AF8B8E027}" presName="horz1" presStyleCnt="0"/>
      <dgm:spPr/>
    </dgm:pt>
    <dgm:pt modelId="{0C363F66-D5C1-4F9D-B210-1AB90C519860}" type="pres">
      <dgm:prSet presAssocID="{F228E195-3D26-482C-AC6A-CB8AF8B8E027}" presName="tx1" presStyleLbl="revTx" presStyleIdx="2" presStyleCnt="3"/>
      <dgm:spPr/>
    </dgm:pt>
    <dgm:pt modelId="{F33A9534-FEDF-4E1A-9D1E-77C81B97C9BA}" type="pres">
      <dgm:prSet presAssocID="{F228E195-3D26-482C-AC6A-CB8AF8B8E027}" presName="vert1" presStyleCnt="0"/>
      <dgm:spPr/>
    </dgm:pt>
  </dgm:ptLst>
  <dgm:cxnLst>
    <dgm:cxn modelId="{CDF3C40B-C41B-4EBE-94D0-6C497422157D}" type="presOf" srcId="{76F2B47B-1406-453A-AC19-B91EBE816E81}" destId="{6091FD2C-4D8C-4A08-8194-823C681B2F8A}" srcOrd="0" destOrd="0" presId="urn:microsoft.com/office/officeart/2008/layout/LinedList"/>
    <dgm:cxn modelId="{027F532E-0E2C-482B-BD60-D60619C66DD6}" srcId="{76F2B47B-1406-453A-AC19-B91EBE816E81}" destId="{F228E195-3D26-482C-AC6A-CB8AF8B8E027}" srcOrd="2" destOrd="0" parTransId="{9AC880F1-3F52-4554-9CFA-56F12EA0E289}" sibTransId="{C55E8DE5-D46D-4BB5-ADB5-72E816C85DE1}"/>
    <dgm:cxn modelId="{F8321A45-E12F-4077-AD35-C471A6A2D10C}" type="presOf" srcId="{CA1D889A-0773-4DFB-9800-FB4D6D7C3FAA}" destId="{BBFB32E8-B1DC-4FB4-B3C8-22F547C5FEB1}" srcOrd="0" destOrd="0" presId="urn:microsoft.com/office/officeart/2008/layout/LinedList"/>
    <dgm:cxn modelId="{1E7DAD68-DABB-4AF1-BCA8-C46768116E85}" type="presOf" srcId="{F228E195-3D26-482C-AC6A-CB8AF8B8E027}" destId="{0C363F66-D5C1-4F9D-B210-1AB90C519860}" srcOrd="0" destOrd="0" presId="urn:microsoft.com/office/officeart/2008/layout/LinedList"/>
    <dgm:cxn modelId="{F9E1BC7F-B5FE-4C30-86CD-370415B943AF}" type="presOf" srcId="{1D934E0A-4D69-49F8-9622-E6D4D4C64477}" destId="{96A5D497-57AD-4F41-920F-EA3CCC791CBD}" srcOrd="0" destOrd="0" presId="urn:microsoft.com/office/officeart/2008/layout/LinedList"/>
    <dgm:cxn modelId="{BDEEF18F-646C-49F6-A0EA-6E6DD1CE2C99}" srcId="{76F2B47B-1406-453A-AC19-B91EBE816E81}" destId="{CA1D889A-0773-4DFB-9800-FB4D6D7C3FAA}" srcOrd="0" destOrd="0" parTransId="{8760B8DE-B127-40A4-8769-906DBB51368F}" sibTransId="{7220BC5B-4938-46F0-A829-6CCE6E5F765C}"/>
    <dgm:cxn modelId="{618B53EA-8DA0-461B-B260-9F3A3ACE0D0E}" srcId="{76F2B47B-1406-453A-AC19-B91EBE816E81}" destId="{1D934E0A-4D69-49F8-9622-E6D4D4C64477}" srcOrd="1" destOrd="0" parTransId="{95A9A966-ECCF-4608-A0C8-BF331128EA87}" sibTransId="{6383AD27-B7CC-4256-B009-DDA526331EB9}"/>
    <dgm:cxn modelId="{285FD617-46FC-48AA-A4AD-E0B3D49798CA}" type="presParOf" srcId="{6091FD2C-4D8C-4A08-8194-823C681B2F8A}" destId="{1E843570-5BA5-4118-9AB4-D767B063622B}" srcOrd="0" destOrd="0" presId="urn:microsoft.com/office/officeart/2008/layout/LinedList"/>
    <dgm:cxn modelId="{C2E2DA41-AC6E-42E9-8503-58FC70F64D95}" type="presParOf" srcId="{6091FD2C-4D8C-4A08-8194-823C681B2F8A}" destId="{47F6707B-672B-40A0-85C9-664C8BB61143}" srcOrd="1" destOrd="0" presId="urn:microsoft.com/office/officeart/2008/layout/LinedList"/>
    <dgm:cxn modelId="{658CEB86-414A-451E-8063-D4B05A6391D1}" type="presParOf" srcId="{47F6707B-672B-40A0-85C9-664C8BB61143}" destId="{BBFB32E8-B1DC-4FB4-B3C8-22F547C5FEB1}" srcOrd="0" destOrd="0" presId="urn:microsoft.com/office/officeart/2008/layout/LinedList"/>
    <dgm:cxn modelId="{CCE235ED-D01B-4741-9B16-8AF193C13713}" type="presParOf" srcId="{47F6707B-672B-40A0-85C9-664C8BB61143}" destId="{5E96B24B-8657-4B9F-9162-C7A19078568C}" srcOrd="1" destOrd="0" presId="urn:microsoft.com/office/officeart/2008/layout/LinedList"/>
    <dgm:cxn modelId="{A8FFA16C-18F6-47E4-8A89-E8DE06951DD5}" type="presParOf" srcId="{6091FD2C-4D8C-4A08-8194-823C681B2F8A}" destId="{2B542BEF-4454-4F78-A382-D8952394055B}" srcOrd="2" destOrd="0" presId="urn:microsoft.com/office/officeart/2008/layout/LinedList"/>
    <dgm:cxn modelId="{697E0176-45F6-4916-A95D-62FD6CB23A3D}" type="presParOf" srcId="{6091FD2C-4D8C-4A08-8194-823C681B2F8A}" destId="{FBAC695E-2096-47BF-929E-9472B104C377}" srcOrd="3" destOrd="0" presId="urn:microsoft.com/office/officeart/2008/layout/LinedList"/>
    <dgm:cxn modelId="{F42289D5-5169-4D3A-83D0-081C70EF88C5}" type="presParOf" srcId="{FBAC695E-2096-47BF-929E-9472B104C377}" destId="{96A5D497-57AD-4F41-920F-EA3CCC791CBD}" srcOrd="0" destOrd="0" presId="urn:microsoft.com/office/officeart/2008/layout/LinedList"/>
    <dgm:cxn modelId="{566FCB64-28B1-46AE-B1E2-326BB15D932B}" type="presParOf" srcId="{FBAC695E-2096-47BF-929E-9472B104C377}" destId="{663A65DB-BEAD-42B3-9A25-02826E99DE69}" srcOrd="1" destOrd="0" presId="urn:microsoft.com/office/officeart/2008/layout/LinedList"/>
    <dgm:cxn modelId="{280E4560-7102-4E62-9F2E-D29A07BEB714}" type="presParOf" srcId="{6091FD2C-4D8C-4A08-8194-823C681B2F8A}" destId="{B47AA4D2-5D7B-4BD7-8607-EB0F287DE1FC}" srcOrd="4" destOrd="0" presId="urn:microsoft.com/office/officeart/2008/layout/LinedList"/>
    <dgm:cxn modelId="{04736629-1908-4818-9A92-2750879F1F89}" type="presParOf" srcId="{6091FD2C-4D8C-4A08-8194-823C681B2F8A}" destId="{E529816D-40AA-461A-BE2B-D7B420F2C721}" srcOrd="5" destOrd="0" presId="urn:microsoft.com/office/officeart/2008/layout/LinedList"/>
    <dgm:cxn modelId="{C94D2753-2395-4398-9CC2-666053A82039}" type="presParOf" srcId="{E529816D-40AA-461A-BE2B-D7B420F2C721}" destId="{0C363F66-D5C1-4F9D-B210-1AB90C519860}" srcOrd="0" destOrd="0" presId="urn:microsoft.com/office/officeart/2008/layout/LinedList"/>
    <dgm:cxn modelId="{AF16EE31-650D-4194-B50F-3E4369212D44}" type="presParOf" srcId="{E529816D-40AA-461A-BE2B-D7B420F2C721}" destId="{F33A9534-FEDF-4E1A-9D1E-77C81B97C9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FD87A-2E3F-43A7-9470-82827C6B8CFE}">
      <dsp:nvSpPr>
        <dsp:cNvPr id="0" name=""/>
        <dsp:cNvSpPr/>
      </dsp:nvSpPr>
      <dsp:spPr>
        <a:xfrm>
          <a:off x="27" y="769132"/>
          <a:ext cx="3282011" cy="281307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5000" r="-15000"/>
          </a:stretch>
        </a:blipFill>
        <a:ln>
          <a:noFill/>
        </a:ln>
        <a:effectLst/>
      </dsp:spPr>
      <dsp:style>
        <a:lnRef idx="0">
          <a:scrgbClr r="0" g="0" b="0"/>
        </a:lnRef>
        <a:fillRef idx="1">
          <a:scrgbClr r="0" g="0" b="0"/>
        </a:fillRef>
        <a:effectRef idx="0">
          <a:scrgbClr r="0" g="0" b="0"/>
        </a:effectRef>
        <a:fontRef idx="minor"/>
      </dsp:style>
    </dsp:sp>
    <dsp:sp modelId="{54D331AB-8F31-4161-8D87-72804E7FBDAA}">
      <dsp:nvSpPr>
        <dsp:cNvPr id="0" name=""/>
        <dsp:cNvSpPr/>
      </dsp:nvSpPr>
      <dsp:spPr>
        <a:xfrm>
          <a:off x="27"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Random Patrol</a:t>
          </a:r>
        </a:p>
      </dsp:txBody>
      <dsp:txXfrm>
        <a:off x="27" y="2738283"/>
        <a:ext cx="3282011" cy="675137"/>
      </dsp:txXfrm>
    </dsp:sp>
    <dsp:sp modelId="{BE0F23C9-4CDC-4A7E-B6EE-E5162F9554E8}">
      <dsp:nvSpPr>
        <dsp:cNvPr id="0" name=""/>
        <dsp:cNvSpPr/>
      </dsp:nvSpPr>
      <dsp:spPr>
        <a:xfrm>
          <a:off x="3616794" y="769132"/>
          <a:ext cx="3282011" cy="281307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EB6C65B6-47A7-41EF-89D1-3B2AE97C11FB}">
      <dsp:nvSpPr>
        <dsp:cNvPr id="0" name=""/>
        <dsp:cNvSpPr/>
      </dsp:nvSpPr>
      <dsp:spPr>
        <a:xfrm>
          <a:off x="3616794"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Rapid Response</a:t>
          </a:r>
        </a:p>
      </dsp:txBody>
      <dsp:txXfrm>
        <a:off x="3616794" y="2738283"/>
        <a:ext cx="3282011" cy="675137"/>
      </dsp:txXfrm>
    </dsp:sp>
    <dsp:sp modelId="{2593BC9C-7FBA-4C12-A0EB-8BC16E2E57CF}">
      <dsp:nvSpPr>
        <dsp:cNvPr id="0" name=""/>
        <dsp:cNvSpPr/>
      </dsp:nvSpPr>
      <dsp:spPr>
        <a:xfrm>
          <a:off x="7233561" y="769132"/>
          <a:ext cx="3282011" cy="281307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48E5B3DA-7359-4D6F-87BF-A6DBC9BF09F2}">
      <dsp:nvSpPr>
        <dsp:cNvPr id="0" name=""/>
        <dsp:cNvSpPr/>
      </dsp:nvSpPr>
      <dsp:spPr>
        <a:xfrm>
          <a:off x="7233561"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Reactive Investigation</a:t>
          </a:r>
        </a:p>
      </dsp:txBody>
      <dsp:txXfrm>
        <a:off x="7233561" y="2738283"/>
        <a:ext cx="3282011" cy="675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FD87A-2E3F-43A7-9470-82827C6B8CFE}">
      <dsp:nvSpPr>
        <dsp:cNvPr id="0" name=""/>
        <dsp:cNvSpPr/>
      </dsp:nvSpPr>
      <dsp:spPr>
        <a:xfrm>
          <a:off x="27" y="769132"/>
          <a:ext cx="3282011" cy="281307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54D331AB-8F31-4161-8D87-72804E7FBDAA}">
      <dsp:nvSpPr>
        <dsp:cNvPr id="0" name=""/>
        <dsp:cNvSpPr/>
      </dsp:nvSpPr>
      <dsp:spPr>
        <a:xfrm>
          <a:off x="27"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GB" sz="3500" kern="1200" dirty="0">
              <a:solidFill>
                <a:schemeClr val="tx1"/>
              </a:solidFill>
            </a:rPr>
            <a:t>Targeting</a:t>
          </a:r>
        </a:p>
      </dsp:txBody>
      <dsp:txXfrm>
        <a:off x="27" y="2738283"/>
        <a:ext cx="3282011" cy="675137"/>
      </dsp:txXfrm>
    </dsp:sp>
    <dsp:sp modelId="{BE0F23C9-4CDC-4A7E-B6EE-E5162F9554E8}">
      <dsp:nvSpPr>
        <dsp:cNvPr id="0" name=""/>
        <dsp:cNvSpPr/>
      </dsp:nvSpPr>
      <dsp:spPr>
        <a:xfrm>
          <a:off x="3616794" y="769132"/>
          <a:ext cx="3282011" cy="281307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9000" r="-9000"/>
          </a:stretch>
        </a:blipFill>
        <a:ln>
          <a:noFill/>
        </a:ln>
        <a:effectLst/>
      </dsp:spPr>
      <dsp:style>
        <a:lnRef idx="0">
          <a:scrgbClr r="0" g="0" b="0"/>
        </a:lnRef>
        <a:fillRef idx="1">
          <a:scrgbClr r="0" g="0" b="0"/>
        </a:fillRef>
        <a:effectRef idx="0">
          <a:scrgbClr r="0" g="0" b="0"/>
        </a:effectRef>
        <a:fontRef idx="minor"/>
      </dsp:style>
    </dsp:sp>
    <dsp:sp modelId="{EB6C65B6-47A7-41EF-89D1-3B2AE97C11FB}">
      <dsp:nvSpPr>
        <dsp:cNvPr id="0" name=""/>
        <dsp:cNvSpPr/>
      </dsp:nvSpPr>
      <dsp:spPr>
        <a:xfrm>
          <a:off x="3616794"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GB" sz="3500" kern="1200" dirty="0">
              <a:solidFill>
                <a:schemeClr val="tx1"/>
              </a:solidFill>
            </a:rPr>
            <a:t>Testing</a:t>
          </a:r>
        </a:p>
      </dsp:txBody>
      <dsp:txXfrm>
        <a:off x="3616794" y="2738283"/>
        <a:ext cx="3282011" cy="675137"/>
      </dsp:txXfrm>
    </dsp:sp>
    <dsp:sp modelId="{2593BC9C-7FBA-4C12-A0EB-8BC16E2E57CF}">
      <dsp:nvSpPr>
        <dsp:cNvPr id="0" name=""/>
        <dsp:cNvSpPr/>
      </dsp:nvSpPr>
      <dsp:spPr>
        <a:xfrm>
          <a:off x="7233561" y="769132"/>
          <a:ext cx="3282011" cy="281307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48E5B3DA-7359-4D6F-87BF-A6DBC9BF09F2}">
      <dsp:nvSpPr>
        <dsp:cNvPr id="0" name=""/>
        <dsp:cNvSpPr/>
      </dsp:nvSpPr>
      <dsp:spPr>
        <a:xfrm>
          <a:off x="7233561" y="2738283"/>
          <a:ext cx="3282011" cy="67513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GB" sz="3500" kern="1200" dirty="0">
              <a:solidFill>
                <a:schemeClr val="bg1"/>
              </a:solidFill>
            </a:rPr>
            <a:t>Tracking</a:t>
          </a:r>
        </a:p>
      </dsp:txBody>
      <dsp:txXfrm>
        <a:off x="7233561" y="2738283"/>
        <a:ext cx="3282011" cy="675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FD87A-2E3F-43A7-9470-82827C6B8CFE}">
      <dsp:nvSpPr>
        <dsp:cNvPr id="0" name=""/>
        <dsp:cNvSpPr/>
      </dsp:nvSpPr>
      <dsp:spPr>
        <a:xfrm>
          <a:off x="102281" y="3502"/>
          <a:ext cx="2394579" cy="205243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2000" r="-32000"/>
          </a:stretch>
        </a:blipFill>
        <a:ln>
          <a:noFill/>
        </a:ln>
        <a:effectLst/>
      </dsp:spPr>
      <dsp:style>
        <a:lnRef idx="0">
          <a:scrgbClr r="0" g="0" b="0"/>
        </a:lnRef>
        <a:fillRef idx="1">
          <a:scrgbClr r="0" g="0" b="0"/>
        </a:fillRef>
        <a:effectRef idx="0">
          <a:scrgbClr r="0" g="0" b="0"/>
        </a:effectRef>
        <a:fontRef idx="minor"/>
      </dsp:style>
    </dsp:sp>
    <dsp:sp modelId="{54D331AB-8F31-4161-8D87-72804E7FBDAA}">
      <dsp:nvSpPr>
        <dsp:cNvPr id="0" name=""/>
        <dsp:cNvSpPr/>
      </dsp:nvSpPr>
      <dsp:spPr>
        <a:xfrm>
          <a:off x="102281" y="1440208"/>
          <a:ext cx="2394579" cy="492585"/>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Facial Recognition</a:t>
          </a:r>
        </a:p>
      </dsp:txBody>
      <dsp:txXfrm>
        <a:off x="102281" y="1440208"/>
        <a:ext cx="2394579" cy="492585"/>
      </dsp:txXfrm>
    </dsp:sp>
    <dsp:sp modelId="{BE0F23C9-4CDC-4A7E-B6EE-E5162F9554E8}">
      <dsp:nvSpPr>
        <dsp:cNvPr id="0" name=""/>
        <dsp:cNvSpPr/>
      </dsp:nvSpPr>
      <dsp:spPr>
        <a:xfrm>
          <a:off x="2741100" y="3502"/>
          <a:ext cx="2394579" cy="2052437"/>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EB6C65B6-47A7-41EF-89D1-3B2AE97C11FB}">
      <dsp:nvSpPr>
        <dsp:cNvPr id="0" name=""/>
        <dsp:cNvSpPr/>
      </dsp:nvSpPr>
      <dsp:spPr>
        <a:xfrm>
          <a:off x="2741100" y="1440208"/>
          <a:ext cx="2394579" cy="492585"/>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Triage</a:t>
          </a:r>
        </a:p>
      </dsp:txBody>
      <dsp:txXfrm>
        <a:off x="2741100" y="1440208"/>
        <a:ext cx="2394579" cy="492585"/>
      </dsp:txXfrm>
    </dsp:sp>
    <dsp:sp modelId="{2593BC9C-7FBA-4C12-A0EB-8BC16E2E57CF}">
      <dsp:nvSpPr>
        <dsp:cNvPr id="0" name=""/>
        <dsp:cNvSpPr/>
      </dsp:nvSpPr>
      <dsp:spPr>
        <a:xfrm>
          <a:off x="5379920" y="3502"/>
          <a:ext cx="2394579" cy="2052437"/>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48E5B3DA-7359-4D6F-87BF-A6DBC9BF09F2}">
      <dsp:nvSpPr>
        <dsp:cNvPr id="0" name=""/>
        <dsp:cNvSpPr/>
      </dsp:nvSpPr>
      <dsp:spPr>
        <a:xfrm>
          <a:off x="5379920" y="1440208"/>
          <a:ext cx="2394579" cy="492585"/>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Resource Planning</a:t>
          </a:r>
        </a:p>
      </dsp:txBody>
      <dsp:txXfrm>
        <a:off x="5379920" y="1440208"/>
        <a:ext cx="2394579" cy="492585"/>
      </dsp:txXfrm>
    </dsp:sp>
    <dsp:sp modelId="{A16DFF58-89C7-4EE3-8DDD-CBC9C9674EFE}">
      <dsp:nvSpPr>
        <dsp:cNvPr id="0" name=""/>
        <dsp:cNvSpPr/>
      </dsp:nvSpPr>
      <dsp:spPr>
        <a:xfrm>
          <a:off x="8018739" y="3502"/>
          <a:ext cx="2394579" cy="2052437"/>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9000" r="-29000"/>
          </a:stretch>
        </a:blipFill>
        <a:ln>
          <a:noFill/>
        </a:ln>
        <a:effectLst/>
      </dsp:spPr>
      <dsp:style>
        <a:lnRef idx="0">
          <a:scrgbClr r="0" g="0" b="0"/>
        </a:lnRef>
        <a:fillRef idx="1">
          <a:scrgbClr r="0" g="0" b="0"/>
        </a:fillRef>
        <a:effectRef idx="0">
          <a:scrgbClr r="0" g="0" b="0"/>
        </a:effectRef>
        <a:fontRef idx="minor"/>
      </dsp:style>
    </dsp:sp>
    <dsp:sp modelId="{7E86437A-7F95-4F29-A808-6B21F9370FB8}">
      <dsp:nvSpPr>
        <dsp:cNvPr id="0" name=""/>
        <dsp:cNvSpPr/>
      </dsp:nvSpPr>
      <dsp:spPr>
        <a:xfrm>
          <a:off x="8000277" y="1486388"/>
          <a:ext cx="2394579" cy="492585"/>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Operations</a:t>
          </a:r>
        </a:p>
      </dsp:txBody>
      <dsp:txXfrm>
        <a:off x="8000277" y="1486388"/>
        <a:ext cx="2394579" cy="492585"/>
      </dsp:txXfrm>
    </dsp:sp>
    <dsp:sp modelId="{CA25AB5D-BE74-4D4F-BA85-21C9A58B4DE4}">
      <dsp:nvSpPr>
        <dsp:cNvPr id="0" name=""/>
        <dsp:cNvSpPr/>
      </dsp:nvSpPr>
      <dsp:spPr>
        <a:xfrm>
          <a:off x="4060510" y="2295397"/>
          <a:ext cx="2394579" cy="2052437"/>
        </a:xfrm>
        <a:prstGeom prst="rect">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2014323D-9A87-4459-80FC-64AE4FE6006F}">
      <dsp:nvSpPr>
        <dsp:cNvPr id="0" name=""/>
        <dsp:cNvSpPr/>
      </dsp:nvSpPr>
      <dsp:spPr>
        <a:xfrm>
          <a:off x="4060510" y="3732104"/>
          <a:ext cx="2394579" cy="492585"/>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Risk Assessment</a:t>
          </a:r>
        </a:p>
      </dsp:txBody>
      <dsp:txXfrm>
        <a:off x="4060510" y="3732104"/>
        <a:ext cx="2394579" cy="492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5533C-279E-4379-BF19-BE51FD9DBC92}">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35BB6-BCD5-48B4-8F1B-0AAB98AEFBEC}">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Bias</a:t>
          </a:r>
          <a:endParaRPr lang="en-US" sz="4700" kern="1200"/>
        </a:p>
      </dsp:txBody>
      <dsp:txXfrm>
        <a:off x="0" y="623"/>
        <a:ext cx="6492875" cy="1020830"/>
      </dsp:txXfrm>
    </dsp:sp>
    <dsp:sp modelId="{99A1DA79-AE4D-41EE-9C4A-2ECB1EDDF5EB}">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EB518-3CD8-4361-AB00-9D0617314CA3}">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Discrimination</a:t>
          </a:r>
          <a:endParaRPr lang="en-US" sz="4700" kern="1200"/>
        </a:p>
      </dsp:txBody>
      <dsp:txXfrm>
        <a:off x="0" y="1021453"/>
        <a:ext cx="6492875" cy="1020830"/>
      </dsp:txXfrm>
    </dsp:sp>
    <dsp:sp modelId="{65870979-5DCC-4108-8AEF-6EBDB316337E}">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144E8-C537-41F5-AF05-31E6C026C7F0}">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Accuracy</a:t>
          </a:r>
          <a:endParaRPr lang="en-US" sz="4700" kern="1200"/>
        </a:p>
      </dsp:txBody>
      <dsp:txXfrm>
        <a:off x="0" y="2042284"/>
        <a:ext cx="6492875" cy="1020830"/>
      </dsp:txXfrm>
    </dsp:sp>
    <dsp:sp modelId="{8A9958C9-41D5-45A9-90B9-93C77E247110}">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482C3-BC10-4438-BDC9-1ADD4B04617B}">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Morality</a:t>
          </a:r>
          <a:endParaRPr lang="en-US" sz="4700" kern="1200"/>
        </a:p>
      </dsp:txBody>
      <dsp:txXfrm>
        <a:off x="0" y="3063115"/>
        <a:ext cx="6492875" cy="1020830"/>
      </dsp:txXfrm>
    </dsp:sp>
    <dsp:sp modelId="{35CFA6CB-3E07-4C75-9FA7-21B4EF3B5632}">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18BD8-BCB4-4988-B2D9-EB173485C443}">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Transparency</a:t>
          </a:r>
          <a:endParaRPr lang="en-US" sz="4700" kern="1200"/>
        </a:p>
      </dsp:txBody>
      <dsp:txXfrm>
        <a:off x="0" y="4083946"/>
        <a:ext cx="6492875" cy="1020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C6658-1BDD-4AE3-92C0-A4F248DC8E47}">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2A7DA-AFD8-49A0-8A4C-6F2F7A1B8AD2}">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b="1" i="1" kern="1200"/>
            <a:t>Artificial Intelligence </a:t>
          </a:r>
          <a:r>
            <a:rPr lang="en-GB" sz="3400" kern="1200"/>
            <a:t>– intelligence demonstrated by machines; sometimes known as machine learning – any device that perceives its environment and takes action to maximise chances of success.</a:t>
          </a:r>
          <a:endParaRPr lang="en-US" sz="3400" kern="1200"/>
        </a:p>
      </dsp:txBody>
      <dsp:txXfrm>
        <a:off x="0" y="0"/>
        <a:ext cx="10515600" cy="2175669"/>
      </dsp:txXfrm>
    </dsp:sp>
    <dsp:sp modelId="{9976C281-CC25-4936-AC8A-0FA60605409D}">
      <dsp:nvSpPr>
        <dsp:cNvPr id="0" name=""/>
        <dsp:cNvSpPr/>
      </dsp:nvSpPr>
      <dsp:spPr>
        <a:xfrm>
          <a:off x="0" y="217566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9779C-C15C-44BB-A9EF-CEC72EB63718}">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b="1" i="1" kern="1200"/>
            <a:t>Algorithms</a:t>
          </a:r>
          <a:r>
            <a:rPr lang="en-GB" sz="3400" kern="1200"/>
            <a:t> – the specification for how to solve a problem which may involve calculation, processing or automated reasoning.</a:t>
          </a:r>
          <a:endParaRPr lang="en-US" sz="3400" kern="1200"/>
        </a:p>
      </dsp:txBody>
      <dsp:txXfrm>
        <a:off x="0" y="2175669"/>
        <a:ext cx="10515600" cy="21756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CA8A5-02F6-4E06-89D2-B63E5C514615}">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7A7CD0-17D3-41A5-8436-9F7B3C58268B}">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2 million victims each year</a:t>
          </a:r>
          <a:endParaRPr lang="en-US" sz="2000" kern="1200"/>
        </a:p>
      </dsp:txBody>
      <dsp:txXfrm>
        <a:off x="0" y="623"/>
        <a:ext cx="6492875" cy="729164"/>
      </dsp:txXfrm>
    </dsp:sp>
    <dsp:sp modelId="{2AF828CB-548D-4822-A7EA-434F9DAD32E3}">
      <dsp:nvSpPr>
        <dsp:cNvPr id="0" name=""/>
        <dsp:cNvSpPr/>
      </dsp:nvSpPr>
      <dsp:spPr>
        <a:xfrm>
          <a:off x="0" y="729788"/>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06F83-EE68-47B7-8ECE-FB60A1006EA6}">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600,000 recorded crimes</a:t>
          </a:r>
          <a:endParaRPr lang="en-US" sz="2000" kern="1200"/>
        </a:p>
      </dsp:txBody>
      <dsp:txXfrm>
        <a:off x="0" y="729788"/>
        <a:ext cx="6492875" cy="729164"/>
      </dsp:txXfrm>
    </dsp:sp>
    <dsp:sp modelId="{BF943B85-5FA1-4A8A-A0C0-4E5B1C43A7D3}">
      <dsp:nvSpPr>
        <dsp:cNvPr id="0" name=""/>
        <dsp:cNvSpPr/>
      </dsp:nvSpPr>
      <dsp:spPr>
        <a:xfrm>
          <a:off x="0" y="1458952"/>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D1E5E-DC2E-48B6-95AB-A336866550AD}">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Around 130 homicides</a:t>
          </a:r>
          <a:endParaRPr lang="en-US" sz="2000" kern="1200"/>
        </a:p>
      </dsp:txBody>
      <dsp:txXfrm>
        <a:off x="0" y="1458952"/>
        <a:ext cx="6492875" cy="729164"/>
      </dsp:txXfrm>
    </dsp:sp>
    <dsp:sp modelId="{7639C5FC-F150-4FD6-88B5-BC6661B3A54E}">
      <dsp:nvSpPr>
        <dsp:cNvPr id="0" name=""/>
        <dsp:cNvSpPr/>
      </dsp:nvSpPr>
      <dsp:spPr>
        <a:xfrm>
          <a:off x="0" y="2188117"/>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E4FB1-594D-42E6-AFE7-F8659117DA54}">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All crimes attended</a:t>
          </a:r>
          <a:endParaRPr lang="en-US" sz="2000" kern="1200"/>
        </a:p>
      </dsp:txBody>
      <dsp:txXfrm>
        <a:off x="0" y="2188117"/>
        <a:ext cx="6492875" cy="729164"/>
      </dsp:txXfrm>
    </dsp:sp>
    <dsp:sp modelId="{10D2AB0F-EB07-4E84-94A8-F72E6DA69FB5}">
      <dsp:nvSpPr>
        <dsp:cNvPr id="0" name=""/>
        <dsp:cNvSpPr/>
      </dsp:nvSpPr>
      <dsp:spPr>
        <a:xfrm>
          <a:off x="0" y="2917282"/>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260F2-AC62-4B9C-8762-6506116C70B4}">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Risk assessment in every crime</a:t>
          </a:r>
          <a:endParaRPr lang="en-US" sz="2000" kern="1200"/>
        </a:p>
      </dsp:txBody>
      <dsp:txXfrm>
        <a:off x="0" y="2917282"/>
        <a:ext cx="6492875" cy="729164"/>
      </dsp:txXfrm>
    </dsp:sp>
    <dsp:sp modelId="{2902B601-4CDC-466A-A984-84C0BB616BB8}">
      <dsp:nvSpPr>
        <dsp:cNvPr id="0" name=""/>
        <dsp:cNvSpPr/>
      </dsp:nvSpPr>
      <dsp:spPr>
        <a:xfrm>
          <a:off x="0" y="3646447"/>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6B73C-4411-48F5-B128-7A82A1917276}">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High Risk Cases -&gt; Multi Agency Case Conference</a:t>
          </a:r>
          <a:endParaRPr lang="en-US" sz="2000" kern="1200"/>
        </a:p>
      </dsp:txBody>
      <dsp:txXfrm>
        <a:off x="0" y="3646447"/>
        <a:ext cx="6492875" cy="729164"/>
      </dsp:txXfrm>
    </dsp:sp>
    <dsp:sp modelId="{98E6C91A-E81C-4FC9-B8F2-F2AD000D1621}">
      <dsp:nvSpPr>
        <dsp:cNvPr id="0" name=""/>
        <dsp:cNvSpPr/>
      </dsp:nvSpPr>
      <dsp:spPr>
        <a:xfrm>
          <a:off x="0" y="4375611"/>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EEC5DF-F700-48E4-9C7C-9DDC3F693ACD}">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Half of the most serious case previously unknown to police</a:t>
          </a:r>
          <a:endParaRPr lang="en-US" sz="2000" kern="1200"/>
        </a:p>
      </dsp:txBody>
      <dsp:txXfrm>
        <a:off x="0" y="4375611"/>
        <a:ext cx="6492875" cy="7291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D3F58-B24B-456D-B25E-643E2466C6C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75865-D9A1-4861-86E9-6B1625336EAD}">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1. Allow processing of large volumes of independent variables</a:t>
          </a:r>
          <a:endParaRPr lang="en-US" sz="2700" kern="1200"/>
        </a:p>
      </dsp:txBody>
      <dsp:txXfrm>
        <a:off x="0" y="0"/>
        <a:ext cx="6492875" cy="1276350"/>
      </dsp:txXfrm>
    </dsp:sp>
    <dsp:sp modelId="{4C062FE7-9A33-46CD-83D2-CF0FBCDDE3BB}">
      <dsp:nvSpPr>
        <dsp:cNvPr id="0" name=""/>
        <dsp:cNvSpPr/>
      </dsp:nvSpPr>
      <dsp:spPr>
        <a:xfrm>
          <a:off x="0" y="127635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65C35-FE8A-44A1-8F41-05569D926116}">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2. No need for causal relationship between independent and dependent variables</a:t>
          </a:r>
          <a:endParaRPr lang="en-US" sz="2700" kern="1200"/>
        </a:p>
      </dsp:txBody>
      <dsp:txXfrm>
        <a:off x="0" y="1276350"/>
        <a:ext cx="6492875" cy="1276350"/>
      </dsp:txXfrm>
    </dsp:sp>
    <dsp:sp modelId="{46618913-C006-46B3-88B2-06EB98EDD774}">
      <dsp:nvSpPr>
        <dsp:cNvPr id="0" name=""/>
        <dsp:cNvSpPr/>
      </dsp:nvSpPr>
      <dsp:spPr>
        <a:xfrm>
          <a:off x="0" y="255270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DAB53-EF21-4ACF-AEC9-4B0765B91DB9}">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t>3. Gives calibration control to allow influence over bias towards a stated outcome</a:t>
          </a:r>
        </a:p>
      </dsp:txBody>
      <dsp:txXfrm>
        <a:off x="0" y="2552700"/>
        <a:ext cx="6492875" cy="1276350"/>
      </dsp:txXfrm>
    </dsp:sp>
    <dsp:sp modelId="{D9B30E63-CA82-4935-BC85-79168F06E162}">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422F2-AB7B-4B91-B60A-81A8A620E6F7}">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t>4. Validates results against a partitioned sub-sample</a:t>
          </a:r>
        </a:p>
      </dsp:txBody>
      <dsp:txXfrm>
        <a:off x="0" y="3829050"/>
        <a:ext cx="6492875" cy="1276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43570-5BA5-4118-9AB4-D767B063622B}">
      <dsp:nvSpPr>
        <dsp:cNvPr id="0" name=""/>
        <dsp:cNvSpPr/>
      </dsp:nvSpPr>
      <dsp:spPr>
        <a:xfrm>
          <a:off x="0" y="2492"/>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B32E8-B1DC-4FB4-B3C8-22F547C5FEB1}">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Ethical questions – should police even do this? Is professional judgement better?</a:t>
          </a:r>
          <a:endParaRPr lang="en-US" sz="3400" kern="1200"/>
        </a:p>
      </dsp:txBody>
      <dsp:txXfrm>
        <a:off x="0" y="2492"/>
        <a:ext cx="6492875" cy="1700138"/>
      </dsp:txXfrm>
    </dsp:sp>
    <dsp:sp modelId="{2B542BEF-4454-4F78-A382-D8952394055B}">
      <dsp:nvSpPr>
        <dsp:cNvPr id="0" name=""/>
        <dsp:cNvSpPr/>
      </dsp:nvSpPr>
      <dsp:spPr>
        <a:xfrm>
          <a:off x="0" y="170263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5D497-57AD-4F41-920F-EA3CCC791CBD}">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dirty="0"/>
            <a:t>Mechanical questions – can the police do this?</a:t>
          </a:r>
          <a:endParaRPr lang="en-US" sz="3400" kern="1200" dirty="0"/>
        </a:p>
      </dsp:txBody>
      <dsp:txXfrm>
        <a:off x="0" y="1702630"/>
        <a:ext cx="6492875" cy="1700138"/>
      </dsp:txXfrm>
    </dsp:sp>
    <dsp:sp modelId="{B47AA4D2-5D7B-4BD7-8607-EB0F287DE1FC}">
      <dsp:nvSpPr>
        <dsp:cNvPr id="0" name=""/>
        <dsp:cNvSpPr/>
      </dsp:nvSpPr>
      <dsp:spPr>
        <a:xfrm>
          <a:off x="0" y="340276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63F66-D5C1-4F9D-B210-1AB90C519860}">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Areas for attention – regulation and oversight, co-ordination,</a:t>
          </a:r>
          <a:endParaRPr lang="en-US" sz="3400" kern="1200"/>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D5FF-1126-4100-AB10-118A5FCD4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1DADC9-3D7C-483E-A8CC-936D2D666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00701C-ACC0-4DE1-958B-A52A5D2DCB5E}"/>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94D88A54-43C2-4497-B2E0-A9187CD6EF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4B8CB3-A28C-40F5-8395-88BAEAC0EA49}"/>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208750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01A2-6688-493E-B797-6C0389F97B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B4D058-CAAC-451B-A24D-D8E49EFF60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B46106-AF9C-44E8-B6EC-9EB2A0CE546A}"/>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A0766F2D-B0AC-4315-A204-544E97ABB6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FAC17E-8472-46CF-871A-4BC2B33DF7D7}"/>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429092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F9F030-EE85-4902-8923-B99E32C66C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D6BBA9-DEFF-44C2-82C1-D2AA335E51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A71D-8B47-4CD5-8D9D-44A50913FA9B}"/>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605C6A8B-76E0-4A27-A065-6C768947A6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E81CBA-4023-475E-8F82-0EDDD3516CAE}"/>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15348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0A39-D894-48DA-A788-054959E32F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7D5DA-8AAA-43CD-BC89-DF60040D3E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46B29-61ED-4771-B406-2995F15A7F5D}"/>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F40103C3-DDA6-4C76-8DF3-2AE39A7192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6BEE37-84DF-4E0A-8FCE-C501C0B4ECBC}"/>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33962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8C32-6EF3-4196-B1AC-7C61CAD5E9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D6C64F-8877-4CEF-98CD-D8B3B3EBF8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0D64D6-E2D8-487A-BC23-35EA460B1722}"/>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1C14B11E-FF05-4E9F-8588-0D5267C5FA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100114-24E5-4BC5-81C3-4745836F066A}"/>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92637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253C-9DA4-48A0-9FEC-4CCABC7F33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D25172-43B1-4AB4-A96A-70545131B4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2BB3CA-1A6E-4DA0-9A50-0953681531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315913-3A1A-4F9E-903B-5380280AD331}"/>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6" name="Footer Placeholder 5">
            <a:extLst>
              <a:ext uri="{FF2B5EF4-FFF2-40B4-BE49-F238E27FC236}">
                <a16:creationId xmlns:a16="http://schemas.microsoft.com/office/drawing/2014/main" id="{6BDBBD1F-5ACC-4511-8DA7-F476ECFB95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77FAE1-D2FA-4E5C-B00A-9560CBBE1B05}"/>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257273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AF4E-18FC-43C8-AEA7-B04F64C56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5D43E4-DD0D-4D34-87B2-1457B9A74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EEA957-39E2-45E9-8A5A-E6FD7E53CA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A8176E-C595-4AA0-A635-3A030E8E0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EEB00E-4313-4DBA-9AF9-F5C0B6DDF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4368E5-12EB-4929-A85B-F49DD1A27304}"/>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8" name="Footer Placeholder 7">
            <a:extLst>
              <a:ext uri="{FF2B5EF4-FFF2-40B4-BE49-F238E27FC236}">
                <a16:creationId xmlns:a16="http://schemas.microsoft.com/office/drawing/2014/main" id="{E1F46039-4490-4971-ACE0-9E2D503F79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2AE6C2-93EC-465B-BB79-01F14C3EF841}"/>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137123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17F6-3243-4F66-9D90-0C80BB8E65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980A7E-3251-46B6-95E1-721D6D84A528}"/>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4" name="Footer Placeholder 3">
            <a:extLst>
              <a:ext uri="{FF2B5EF4-FFF2-40B4-BE49-F238E27FC236}">
                <a16:creationId xmlns:a16="http://schemas.microsoft.com/office/drawing/2014/main" id="{B992F2AE-F56A-4A2E-939F-F0CDF161DA2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9419B4-096F-43FF-B3D8-CDFCCDE16729}"/>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2974107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92893-9CB8-43CE-B3F2-5E885003A3E9}"/>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3" name="Footer Placeholder 2">
            <a:extLst>
              <a:ext uri="{FF2B5EF4-FFF2-40B4-BE49-F238E27FC236}">
                <a16:creationId xmlns:a16="http://schemas.microsoft.com/office/drawing/2014/main" id="{871F4DBB-50EE-4193-AE06-E8F759D834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499A28-D159-4A09-BCC5-860BF6080D01}"/>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227328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206-1AEC-46EB-B72C-D02448409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DE929-E5DD-4C36-BAE1-37DC374509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B71106-67E7-403B-B5CD-ACA97C3DB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569DB1-4916-4E9A-81DD-1C236317CBE5}"/>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6" name="Footer Placeholder 5">
            <a:extLst>
              <a:ext uri="{FF2B5EF4-FFF2-40B4-BE49-F238E27FC236}">
                <a16:creationId xmlns:a16="http://schemas.microsoft.com/office/drawing/2014/main" id="{97B81EE6-74E0-49B7-94D3-B3F7CF569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35535E-921D-43CC-A6C3-79A913650BFF}"/>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152632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4A31-2BDE-40F8-B4C6-2287D65B9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A26AAA-559B-490A-ADC8-0575CC693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8290EE-C212-40CA-B364-B222F45AE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C4B445-8474-4FB6-B91F-BC2B566CCC71}"/>
              </a:ext>
            </a:extLst>
          </p:cNvPr>
          <p:cNvSpPr>
            <a:spLocks noGrp="1"/>
          </p:cNvSpPr>
          <p:nvPr>
            <p:ph type="dt" sz="half" idx="10"/>
          </p:nvPr>
        </p:nvSpPr>
        <p:spPr/>
        <p:txBody>
          <a:bodyPr/>
          <a:lstStyle/>
          <a:p>
            <a:fld id="{A78DBA4D-C501-4D47-887E-6B223E102A61}" type="datetimeFigureOut">
              <a:rPr lang="en-GB" smtClean="0"/>
              <a:t>29/04/2019</a:t>
            </a:fld>
            <a:endParaRPr lang="en-GB"/>
          </a:p>
        </p:txBody>
      </p:sp>
      <p:sp>
        <p:nvSpPr>
          <p:cNvPr id="6" name="Footer Placeholder 5">
            <a:extLst>
              <a:ext uri="{FF2B5EF4-FFF2-40B4-BE49-F238E27FC236}">
                <a16:creationId xmlns:a16="http://schemas.microsoft.com/office/drawing/2014/main" id="{A0F4AEB2-113A-41AA-93CC-0775862C81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8BA165-1343-4E9A-81C8-C38B56D1FF44}"/>
              </a:ext>
            </a:extLst>
          </p:cNvPr>
          <p:cNvSpPr>
            <a:spLocks noGrp="1"/>
          </p:cNvSpPr>
          <p:nvPr>
            <p:ph type="sldNum" sz="quarter" idx="12"/>
          </p:nvPr>
        </p:nvSpPr>
        <p:spPr/>
        <p:txBody>
          <a:bodyPr/>
          <a:lstStyle/>
          <a:p>
            <a:fld id="{503432E6-9663-484F-AE43-1C4874FAD85B}" type="slidenum">
              <a:rPr lang="en-GB" smtClean="0"/>
              <a:t>‹#›</a:t>
            </a:fld>
            <a:endParaRPr lang="en-GB"/>
          </a:p>
        </p:txBody>
      </p:sp>
    </p:spTree>
    <p:extLst>
      <p:ext uri="{BB962C8B-B14F-4D97-AF65-F5344CB8AC3E}">
        <p14:creationId xmlns:p14="http://schemas.microsoft.com/office/powerpoint/2010/main" val="314622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CEE4D-E20E-4320-BEE0-5938FD948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D2D77C-717C-48F2-A809-5F5089BEB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2B42A6-FFE6-40B3-BA85-93FE80C8F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DBA4D-C501-4D47-887E-6B223E102A61}" type="datetimeFigureOut">
              <a:rPr lang="en-GB" smtClean="0"/>
              <a:t>29/04/2019</a:t>
            </a:fld>
            <a:endParaRPr lang="en-GB"/>
          </a:p>
        </p:txBody>
      </p:sp>
      <p:sp>
        <p:nvSpPr>
          <p:cNvPr id="5" name="Footer Placeholder 4">
            <a:extLst>
              <a:ext uri="{FF2B5EF4-FFF2-40B4-BE49-F238E27FC236}">
                <a16:creationId xmlns:a16="http://schemas.microsoft.com/office/drawing/2014/main" id="{2408C15C-1E55-4344-BC56-B2FEEEC89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33C5F5-66DC-4841-ABA1-3EA154C5E5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432E6-9663-484F-AE43-1C4874FAD85B}" type="slidenum">
              <a:rPr lang="en-GB" smtClean="0"/>
              <a:t>‹#›</a:t>
            </a:fld>
            <a:endParaRPr lang="en-GB"/>
          </a:p>
        </p:txBody>
      </p:sp>
    </p:spTree>
    <p:extLst>
      <p:ext uri="{BB962C8B-B14F-4D97-AF65-F5344CB8AC3E}">
        <p14:creationId xmlns:p14="http://schemas.microsoft.com/office/powerpoint/2010/main" val="354472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hyperlink" Target="mailto:matthew_bland@outlook.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D32E-0DEA-4FFC-859E-E0BF2ECF28E5}"/>
              </a:ext>
            </a:extLst>
          </p:cNvPr>
          <p:cNvSpPr>
            <a:spLocks noGrp="1"/>
          </p:cNvSpPr>
          <p:nvPr>
            <p:ph type="ctrTitle"/>
          </p:nvPr>
        </p:nvSpPr>
        <p:spPr>
          <a:xfrm>
            <a:off x="6746628" y="1783959"/>
            <a:ext cx="4645250" cy="2889114"/>
          </a:xfrm>
        </p:spPr>
        <p:txBody>
          <a:bodyPr anchor="b">
            <a:normAutofit/>
          </a:bodyPr>
          <a:lstStyle/>
          <a:p>
            <a:pPr algn="l"/>
            <a:r>
              <a:rPr lang="en-GB" dirty="0">
                <a:latin typeface="Chiller" panose="04020404031007020602" pitchFamily="82" charset="0"/>
              </a:rPr>
              <a:t>The Algorithm</a:t>
            </a:r>
            <a:br>
              <a:rPr lang="en-GB" dirty="0">
                <a:latin typeface="Chiller" panose="04020404031007020602" pitchFamily="82" charset="0"/>
              </a:rPr>
            </a:br>
            <a:r>
              <a:rPr lang="en-GB" dirty="0">
                <a:latin typeface="Chiller" panose="04020404031007020602" pitchFamily="82" charset="0"/>
              </a:rPr>
              <a:t>is Going to Get You</a:t>
            </a:r>
          </a:p>
        </p:txBody>
      </p:sp>
      <p:sp>
        <p:nvSpPr>
          <p:cNvPr id="3" name="Subtitle 2">
            <a:extLst>
              <a:ext uri="{FF2B5EF4-FFF2-40B4-BE49-F238E27FC236}">
                <a16:creationId xmlns:a16="http://schemas.microsoft.com/office/drawing/2014/main" id="{3E60DC4A-B5F7-46F9-B342-CCF057ECD83C}"/>
              </a:ext>
            </a:extLst>
          </p:cNvPr>
          <p:cNvSpPr>
            <a:spLocks noGrp="1"/>
          </p:cNvSpPr>
          <p:nvPr>
            <p:ph type="subTitle" idx="1"/>
          </p:nvPr>
        </p:nvSpPr>
        <p:spPr>
          <a:xfrm>
            <a:off x="6746627" y="4750893"/>
            <a:ext cx="4645250" cy="1147863"/>
          </a:xfrm>
        </p:spPr>
        <p:txBody>
          <a:bodyPr anchor="t">
            <a:normAutofit/>
          </a:bodyPr>
          <a:lstStyle/>
          <a:p>
            <a:pPr algn="l"/>
            <a:r>
              <a:rPr lang="en-GB" sz="2000" dirty="0"/>
              <a:t>Should We Fear the Rise of </a:t>
            </a:r>
          </a:p>
          <a:p>
            <a:pPr algn="l"/>
            <a:r>
              <a:rPr lang="en-GB" sz="2000" dirty="0"/>
              <a:t>Artificial Intelligence in Criminal Justice?</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5C33254-7106-41E3-AF11-644B722B8778}"/>
              </a:ext>
            </a:extLst>
          </p:cNvPr>
          <p:cNvPicPr>
            <a:picLocks noChangeAspect="1"/>
          </p:cNvPicPr>
          <p:nvPr/>
        </p:nvPicPr>
        <p:blipFill rotWithShape="1">
          <a:blip r:embed="rId2"/>
          <a:srcRect l="31972" r="1224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32170275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Context</a:t>
            </a:r>
          </a:p>
        </p:txBody>
      </p:sp>
      <p:pic>
        <p:nvPicPr>
          <p:cNvPr id="7" name="Content Placeholder 6" descr="A close up of a map&#10;&#10;Description generated with high confidence">
            <a:extLst>
              <a:ext uri="{FF2B5EF4-FFF2-40B4-BE49-F238E27FC236}">
                <a16:creationId xmlns:a16="http://schemas.microsoft.com/office/drawing/2014/main" id="{5497CC01-8D00-4372-9731-01A30EC638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403" y="1825625"/>
            <a:ext cx="8219194" cy="4351338"/>
          </a:xfrm>
        </p:spPr>
      </p:pic>
    </p:spTree>
    <p:extLst>
      <p:ext uri="{BB962C8B-B14F-4D97-AF65-F5344CB8AC3E}">
        <p14:creationId xmlns:p14="http://schemas.microsoft.com/office/powerpoint/2010/main" val="1176511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generated with high confidence">
            <a:extLst>
              <a:ext uri="{FF2B5EF4-FFF2-40B4-BE49-F238E27FC236}">
                <a16:creationId xmlns:a16="http://schemas.microsoft.com/office/drawing/2014/main" id="{367B1CE4-EFFE-44A4-B8B1-5EBB0BA6B2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587" y="-104917"/>
            <a:ext cx="7193328" cy="6962917"/>
          </a:xfrm>
        </p:spPr>
      </p:pic>
    </p:spTree>
    <p:extLst>
      <p:ext uri="{BB962C8B-B14F-4D97-AF65-F5344CB8AC3E}">
        <p14:creationId xmlns:p14="http://schemas.microsoft.com/office/powerpoint/2010/main" val="344953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The Standard Model of Policing</a:t>
            </a:r>
          </a:p>
        </p:txBody>
      </p:sp>
      <p:graphicFrame>
        <p:nvGraphicFramePr>
          <p:cNvPr id="4" name="Content Placeholder 3">
            <a:extLst>
              <a:ext uri="{FF2B5EF4-FFF2-40B4-BE49-F238E27FC236}">
                <a16:creationId xmlns:a16="http://schemas.microsoft.com/office/drawing/2014/main" id="{32BF16B9-8934-44BA-8C82-3F32F173DBAC}"/>
              </a:ext>
            </a:extLst>
          </p:cNvPr>
          <p:cNvGraphicFramePr>
            <a:graphicFrameLocks noGrp="1"/>
          </p:cNvGraphicFramePr>
          <p:nvPr>
            <p:ph idx="1"/>
            <p:extLst>
              <p:ext uri="{D42A27DB-BD31-4B8C-83A1-F6EECF244321}">
                <p14:modId xmlns:p14="http://schemas.microsoft.com/office/powerpoint/2010/main" val="16549853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39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The Rise of Evidence Based Policing</a:t>
            </a:r>
          </a:p>
        </p:txBody>
      </p:sp>
      <p:graphicFrame>
        <p:nvGraphicFramePr>
          <p:cNvPr id="4" name="Content Placeholder 3">
            <a:extLst>
              <a:ext uri="{FF2B5EF4-FFF2-40B4-BE49-F238E27FC236}">
                <a16:creationId xmlns:a16="http://schemas.microsoft.com/office/drawing/2014/main" id="{32BF16B9-8934-44BA-8C82-3F32F173DBAC}"/>
              </a:ext>
            </a:extLst>
          </p:cNvPr>
          <p:cNvGraphicFramePr>
            <a:graphicFrameLocks noGrp="1"/>
          </p:cNvGraphicFramePr>
          <p:nvPr>
            <p:ph idx="1"/>
            <p:extLst>
              <p:ext uri="{D42A27DB-BD31-4B8C-83A1-F6EECF244321}">
                <p14:modId xmlns:p14="http://schemas.microsoft.com/office/powerpoint/2010/main" val="2303547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4422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DE4141-0637-4442-817F-33B5192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125"/>
            <a:ext cx="5116945" cy="3286038"/>
          </a:xfrm>
          <a:prstGeom prst="rect">
            <a:avLst/>
          </a:prstGeom>
        </p:spPr>
      </p:pic>
      <p:pic>
        <p:nvPicPr>
          <p:cNvPr id="4" name="Content Placeholder 3">
            <a:extLst>
              <a:ext uri="{FF2B5EF4-FFF2-40B4-BE49-F238E27FC236}">
                <a16:creationId xmlns:a16="http://schemas.microsoft.com/office/drawing/2014/main" id="{4944E445-EFF0-4768-B0C8-6137979CE08F}"/>
              </a:ext>
            </a:extLst>
          </p:cNvPr>
          <p:cNvPicPr>
            <a:picLocks noGrp="1" noChangeAspect="1"/>
          </p:cNvPicPr>
          <p:nvPr>
            <p:ph idx="1"/>
          </p:nvPr>
        </p:nvPicPr>
        <p:blipFill>
          <a:blip r:embed="rId3"/>
          <a:stretch>
            <a:fillRect/>
          </a:stretch>
        </p:blipFill>
        <p:spPr>
          <a:xfrm>
            <a:off x="5200073" y="97959"/>
            <a:ext cx="5975927" cy="6662082"/>
          </a:xfrm>
          <a:prstGeom prst="rect">
            <a:avLst/>
          </a:prstGeom>
        </p:spPr>
      </p:pic>
      <p:pic>
        <p:nvPicPr>
          <p:cNvPr id="8" name="Picture 7">
            <a:extLst>
              <a:ext uri="{FF2B5EF4-FFF2-40B4-BE49-F238E27FC236}">
                <a16:creationId xmlns:a16="http://schemas.microsoft.com/office/drawing/2014/main" id="{951B1614-26C2-42C0-97C4-808F211F1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9" y="281188"/>
            <a:ext cx="3959948" cy="1561979"/>
          </a:xfrm>
          <a:prstGeom prst="rect">
            <a:avLst/>
          </a:prstGeom>
        </p:spPr>
      </p:pic>
      <p:pic>
        <p:nvPicPr>
          <p:cNvPr id="11" name="Picture 10">
            <a:extLst>
              <a:ext uri="{FF2B5EF4-FFF2-40B4-BE49-F238E27FC236}">
                <a16:creationId xmlns:a16="http://schemas.microsoft.com/office/drawing/2014/main" id="{CA1BAF62-2619-4D86-A0A7-13B822B8E693}"/>
              </a:ext>
            </a:extLst>
          </p:cNvPr>
          <p:cNvPicPr>
            <a:picLocks noChangeAspect="1"/>
          </p:cNvPicPr>
          <p:nvPr/>
        </p:nvPicPr>
        <p:blipFill>
          <a:blip r:embed="rId5"/>
          <a:stretch>
            <a:fillRect/>
          </a:stretch>
        </p:blipFill>
        <p:spPr>
          <a:xfrm>
            <a:off x="531614" y="4248726"/>
            <a:ext cx="4155841" cy="3029529"/>
          </a:xfrm>
          <a:prstGeom prst="rect">
            <a:avLst/>
          </a:prstGeom>
        </p:spPr>
      </p:pic>
    </p:spTree>
    <p:extLst>
      <p:ext uri="{BB962C8B-B14F-4D97-AF65-F5344CB8AC3E}">
        <p14:creationId xmlns:p14="http://schemas.microsoft.com/office/powerpoint/2010/main" val="207379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Potential Applications</a:t>
            </a:r>
          </a:p>
        </p:txBody>
      </p:sp>
      <p:graphicFrame>
        <p:nvGraphicFramePr>
          <p:cNvPr id="4" name="Content Placeholder 3">
            <a:extLst>
              <a:ext uri="{FF2B5EF4-FFF2-40B4-BE49-F238E27FC236}">
                <a16:creationId xmlns:a16="http://schemas.microsoft.com/office/drawing/2014/main" id="{32BF16B9-8934-44BA-8C82-3F32F173DBAC}"/>
              </a:ext>
            </a:extLst>
          </p:cNvPr>
          <p:cNvGraphicFramePr>
            <a:graphicFrameLocks noGrp="1"/>
          </p:cNvGraphicFramePr>
          <p:nvPr>
            <p:ph idx="1"/>
            <p:extLst>
              <p:ext uri="{D42A27DB-BD31-4B8C-83A1-F6EECF244321}">
                <p14:modId xmlns:p14="http://schemas.microsoft.com/office/powerpoint/2010/main" val="1083836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273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The potential pitfalls</a:t>
            </a:r>
          </a:p>
        </p:txBody>
      </p:sp>
      <p:graphicFrame>
        <p:nvGraphicFramePr>
          <p:cNvPr id="5" name="Content Placeholder 2">
            <a:extLst>
              <a:ext uri="{FF2B5EF4-FFF2-40B4-BE49-F238E27FC236}">
                <a16:creationId xmlns:a16="http://schemas.microsoft.com/office/drawing/2014/main" id="{5DAC2B0A-F46A-425D-B607-DC914BE671BF}"/>
              </a:ext>
            </a:extLst>
          </p:cNvPr>
          <p:cNvGraphicFramePr>
            <a:graphicFrameLocks noGrp="1"/>
          </p:cNvGraphicFramePr>
          <p:nvPr>
            <p:ph idx="1"/>
            <p:extLst>
              <p:ext uri="{D42A27DB-BD31-4B8C-83A1-F6EECF244321}">
                <p14:modId xmlns:p14="http://schemas.microsoft.com/office/powerpoint/2010/main" val="96201817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621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838200" y="365125"/>
            <a:ext cx="10515600" cy="1325563"/>
          </a:xfrm>
        </p:spPr>
        <p:txBody>
          <a:bodyPr>
            <a:normAutofit/>
          </a:bodyPr>
          <a:lstStyle/>
          <a:p>
            <a:r>
              <a:rPr lang="en-GB"/>
              <a:t>Applications for AI/Algorithms in Policing</a:t>
            </a:r>
          </a:p>
        </p:txBody>
      </p:sp>
      <p:graphicFrame>
        <p:nvGraphicFramePr>
          <p:cNvPr id="5" name="Content Placeholder 2">
            <a:extLst>
              <a:ext uri="{FF2B5EF4-FFF2-40B4-BE49-F238E27FC236}">
                <a16:creationId xmlns:a16="http://schemas.microsoft.com/office/drawing/2014/main" id="{DBB159B5-7186-4564-9387-863D577C599F}"/>
              </a:ext>
            </a:extLst>
          </p:cNvPr>
          <p:cNvGraphicFramePr>
            <a:graphicFrameLocks noGrp="1"/>
          </p:cNvGraphicFramePr>
          <p:nvPr>
            <p:ph idx="1"/>
            <p:extLst>
              <p:ext uri="{D42A27DB-BD31-4B8C-83A1-F6EECF244321}">
                <p14:modId xmlns:p14="http://schemas.microsoft.com/office/powerpoint/2010/main" val="12380860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3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Case Study 1: </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Simple Statistics Posing as Artificial Intelligence</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9777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The Problem</a:t>
            </a:r>
          </a:p>
        </p:txBody>
      </p:sp>
      <p:pic>
        <p:nvPicPr>
          <p:cNvPr id="4" name="Content Placeholder 6" descr="A close up of a map&#10;&#10;Description generated with high confidence">
            <a:extLst>
              <a:ext uri="{FF2B5EF4-FFF2-40B4-BE49-F238E27FC236}">
                <a16:creationId xmlns:a16="http://schemas.microsoft.com/office/drawing/2014/main" id="{60D49A1E-D09B-4784-B9F5-C9B4D633AB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170" y="1779444"/>
            <a:ext cx="8219194" cy="4351338"/>
          </a:xfrm>
        </p:spPr>
      </p:pic>
      <p:sp>
        <p:nvSpPr>
          <p:cNvPr id="5" name="TextBox 4">
            <a:extLst>
              <a:ext uri="{FF2B5EF4-FFF2-40B4-BE49-F238E27FC236}">
                <a16:creationId xmlns:a16="http://schemas.microsoft.com/office/drawing/2014/main" id="{9640F2F8-18DA-467C-96E7-AB69F498B038}"/>
              </a:ext>
            </a:extLst>
          </p:cNvPr>
          <p:cNvSpPr txBox="1"/>
          <p:nvPr/>
        </p:nvSpPr>
        <p:spPr>
          <a:xfrm>
            <a:off x="8617527" y="365125"/>
            <a:ext cx="1366982" cy="132556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919962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4D957-0F21-4E7A-9AE3-CDE74D2796BB}"/>
              </a:ext>
            </a:extLst>
          </p:cNvPr>
          <p:cNvSpPr/>
          <p:nvPr/>
        </p:nvSpPr>
        <p:spPr>
          <a:xfrm>
            <a:off x="128737" y="294231"/>
            <a:ext cx="5967263" cy="5940088"/>
          </a:xfrm>
          <a:prstGeom prst="rect">
            <a:avLst/>
          </a:prstGeom>
        </p:spPr>
        <p:txBody>
          <a:bodyPr wrap="square">
            <a:spAutoFit/>
          </a:bodyPr>
          <a:lstStyle/>
          <a:p>
            <a:pPr>
              <a:spcAft>
                <a:spcPts val="0"/>
              </a:spcAft>
            </a:pPr>
            <a:r>
              <a:rPr lang="en-GB" sz="2000" b="1" dirty="0">
                <a:effectLst/>
                <a:latin typeface="Palatino"/>
                <a:ea typeface="Calibri" panose="020F0502020204030204" pitchFamily="34" charset="0"/>
              </a:rPr>
              <a:t>Abstract:</a:t>
            </a:r>
            <a:r>
              <a:rPr lang="en-GB" dirty="0">
                <a:latin typeface="Palatino Linotype" panose="02040502050505030304" pitchFamily="18" charset="0"/>
                <a:ea typeface="Calibri" panose="020F0502020204030204" pitchFamily="34" charset="0"/>
              </a:rPr>
              <a:t> With the use of artificial intelligence techniques increasingly prominent in public discourse, there have been several recent examples of the media focussing attention on the use of algorithms in criminal justice settings.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The prevailing sentiment of these pieces has been one of strong caution. A typical consumer of these stories may be left with the sense that algorithms can only lead to at best, a biased outcome and that it would be far better to leave practitioners to their own professional judgements.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In this talk I will expand on this important debate in detail, with specific references to my experiences of working with machine-learning techniques in criminal justice forecasts in domestic abuse cases, reoffending and case solvability.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My discussion will be mostly non-technical but I draw on practical examples of the use of these methods to illustrate issues around ethics, bias and implementation.</a:t>
            </a:r>
            <a:endParaRPr lang="en-GB" dirty="0">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D87DC96B-86C6-4BCA-BF55-2830DDB2830B}"/>
              </a:ext>
            </a:extLst>
          </p:cNvPr>
          <p:cNvSpPr/>
          <p:nvPr/>
        </p:nvSpPr>
        <p:spPr>
          <a:xfrm>
            <a:off x="6096000" y="294231"/>
            <a:ext cx="6096000" cy="5632311"/>
          </a:xfrm>
          <a:prstGeom prst="rect">
            <a:avLst/>
          </a:prstGeom>
        </p:spPr>
        <p:txBody>
          <a:bodyPr>
            <a:spAutoFit/>
          </a:bodyPr>
          <a:lstStyle/>
          <a:p>
            <a:pPr>
              <a:spcAft>
                <a:spcPts val="0"/>
              </a:spcAft>
            </a:pPr>
            <a:r>
              <a:rPr lang="en-GB" b="1" dirty="0">
                <a:latin typeface="Palatino Linotype" panose="02040502050505030304" pitchFamily="18" charset="0"/>
                <a:ea typeface="Calibri" panose="020F0502020204030204" pitchFamily="34" charset="0"/>
              </a:rPr>
              <a:t>Speaker: </a:t>
            </a:r>
            <a:r>
              <a:rPr lang="en-GB" dirty="0">
                <a:latin typeface="Palatino Linotype" panose="02040502050505030304" pitchFamily="18" charset="0"/>
                <a:ea typeface="Calibri" panose="020F0502020204030204" pitchFamily="34" charset="0"/>
              </a:rPr>
              <a:t>Matthew Bland is a PhD candidate at the Institute of Criminology and Research Manager for the Cambridge Centre of Evidence Based Policing.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During a 15-year career as a police staff member, Matthew was Head of Strategic Analysis for Norfolk and Suffolk Constabularies and concurrently completed a Master’s Degree in Applied Criminology and Police Management at Cambridge.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His recent professional and research career has predominantly focussed on the field of evidence-based policing, for which he implemented one of the first dedicated policing units in the country in 2013 and has published papers on domestic abuse and patrol strategies. </a:t>
            </a:r>
          </a:p>
          <a:p>
            <a:pPr>
              <a:spcAft>
                <a:spcPts val="0"/>
              </a:spcAft>
            </a:pPr>
            <a:endParaRPr lang="en-GB" dirty="0">
              <a:latin typeface="Palatino Linotype" panose="02040502050505030304" pitchFamily="18" charset="0"/>
              <a:ea typeface="Calibri" panose="020F0502020204030204" pitchFamily="34" charset="0"/>
            </a:endParaRPr>
          </a:p>
          <a:p>
            <a:pPr>
              <a:spcAft>
                <a:spcPts val="0"/>
              </a:spcAft>
            </a:pPr>
            <a:r>
              <a:rPr lang="en-GB" dirty="0">
                <a:latin typeface="Palatino Linotype" panose="02040502050505030304" pitchFamily="18" charset="0"/>
                <a:ea typeface="Calibri" panose="020F0502020204030204" pitchFamily="34" charset="0"/>
              </a:rPr>
              <a:t>His current work and studies both focus on the application of machine-learning methods to ‘big data’, predominantly in collaboration with police forces from England and Wales.</a:t>
            </a:r>
            <a:endParaRPr lang="en-GB" dirty="0">
              <a:latin typeface="Calibri" panose="020F0502020204030204" pitchFamily="34" charset="0"/>
              <a:ea typeface="Calibri" panose="020F0502020204030204" pitchFamily="34" charset="0"/>
            </a:endParaRPr>
          </a:p>
        </p:txBody>
      </p:sp>
      <p:cxnSp>
        <p:nvCxnSpPr>
          <p:cNvPr id="6" name="Straight Connector 5">
            <a:extLst>
              <a:ext uri="{FF2B5EF4-FFF2-40B4-BE49-F238E27FC236}">
                <a16:creationId xmlns:a16="http://schemas.microsoft.com/office/drawing/2014/main" id="{155B46D7-940D-4205-BF22-D9FCA624E773}"/>
              </a:ext>
            </a:extLst>
          </p:cNvPr>
          <p:cNvCxnSpPr/>
          <p:nvPr/>
        </p:nvCxnSpPr>
        <p:spPr>
          <a:xfrm>
            <a:off x="6077528" y="284995"/>
            <a:ext cx="0" cy="644831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42861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The Problem</a:t>
            </a:r>
          </a:p>
        </p:txBody>
      </p:sp>
      <p:pic>
        <p:nvPicPr>
          <p:cNvPr id="5" name="Content Placeholder 4" descr="A close up of a map&#10;&#10;Description generated with very high confidence">
            <a:extLst>
              <a:ext uri="{FF2B5EF4-FFF2-40B4-BE49-F238E27FC236}">
                <a16:creationId xmlns:a16="http://schemas.microsoft.com/office/drawing/2014/main" id="{85B0FABA-65BD-42E5-B613-C56DC5EB7D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8596" y="1825625"/>
            <a:ext cx="6014807" cy="4351338"/>
          </a:xfrm>
        </p:spPr>
      </p:pic>
    </p:spTree>
    <p:extLst>
      <p:ext uri="{BB962C8B-B14F-4D97-AF65-F5344CB8AC3E}">
        <p14:creationId xmlns:p14="http://schemas.microsoft.com/office/powerpoint/2010/main" val="443824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838200" y="963877"/>
            <a:ext cx="3494362" cy="4930246"/>
          </a:xfrm>
        </p:spPr>
        <p:txBody>
          <a:bodyPr>
            <a:normAutofit/>
          </a:bodyPr>
          <a:lstStyle/>
          <a:p>
            <a:pPr algn="r"/>
            <a:r>
              <a:rPr lang="en-GB">
                <a:solidFill>
                  <a:schemeClr val="accent1"/>
                </a:solidFill>
              </a:rPr>
              <a:t>The Solution?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D99400-7759-49B7-8A3D-25881EAA25C9}"/>
              </a:ext>
            </a:extLst>
          </p:cNvPr>
          <p:cNvSpPr>
            <a:spLocks noGrp="1"/>
          </p:cNvSpPr>
          <p:nvPr>
            <p:ph idx="1"/>
          </p:nvPr>
        </p:nvSpPr>
        <p:spPr>
          <a:xfrm>
            <a:off x="4976031" y="963877"/>
            <a:ext cx="6377769" cy="4930246"/>
          </a:xfrm>
        </p:spPr>
        <p:txBody>
          <a:bodyPr anchor="ctr">
            <a:normAutofit/>
          </a:bodyPr>
          <a:lstStyle/>
          <a:p>
            <a:pPr marL="0" indent="0">
              <a:buNone/>
            </a:pPr>
            <a:r>
              <a:rPr lang="en-GB" sz="2400" dirty="0"/>
              <a:t>Case Control Analysis – which case elements best ‘predict’, by correlation, a positive case outcome?</a:t>
            </a:r>
          </a:p>
        </p:txBody>
      </p:sp>
    </p:spTree>
    <p:extLst>
      <p:ext uri="{BB962C8B-B14F-4D97-AF65-F5344CB8AC3E}">
        <p14:creationId xmlns:p14="http://schemas.microsoft.com/office/powerpoint/2010/main" val="67971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Triage by Logistic Regression</a:t>
            </a:r>
          </a:p>
        </p:txBody>
      </p:sp>
      <p:pic>
        <p:nvPicPr>
          <p:cNvPr id="6" name="Content Placeholder 5">
            <a:extLst>
              <a:ext uri="{FF2B5EF4-FFF2-40B4-BE49-F238E27FC236}">
                <a16:creationId xmlns:a16="http://schemas.microsoft.com/office/drawing/2014/main" id="{4F086BC7-8DEA-4287-A737-467293527AD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876925" y="3145271"/>
            <a:ext cx="6315075" cy="2390775"/>
          </a:xfrm>
          <a:prstGeom prst="rect">
            <a:avLst/>
          </a:prstGeom>
        </p:spPr>
      </p:pic>
      <p:pic>
        <p:nvPicPr>
          <p:cNvPr id="8" name="Picture 7">
            <a:extLst>
              <a:ext uri="{FF2B5EF4-FFF2-40B4-BE49-F238E27FC236}">
                <a16:creationId xmlns:a16="http://schemas.microsoft.com/office/drawing/2014/main" id="{84903323-F962-4CD1-AAF8-1DC3108E60FC}"/>
              </a:ext>
            </a:extLst>
          </p:cNvPr>
          <p:cNvPicPr>
            <a:picLocks noChangeAspect="1"/>
          </p:cNvPicPr>
          <p:nvPr/>
        </p:nvPicPr>
        <p:blipFill rotWithShape="1">
          <a:blip r:embed="rId3"/>
          <a:srcRect r="38228"/>
          <a:stretch/>
        </p:blipFill>
        <p:spPr>
          <a:xfrm>
            <a:off x="240663" y="2134636"/>
            <a:ext cx="5476645" cy="3209826"/>
          </a:xfrm>
          <a:prstGeom prst="rect">
            <a:avLst/>
          </a:prstGeom>
        </p:spPr>
      </p:pic>
      <p:sp>
        <p:nvSpPr>
          <p:cNvPr id="9" name="Arrow: Right 8">
            <a:extLst>
              <a:ext uri="{FF2B5EF4-FFF2-40B4-BE49-F238E27FC236}">
                <a16:creationId xmlns:a16="http://schemas.microsoft.com/office/drawing/2014/main" id="{E0A402AD-2845-4449-9CBC-126C1E3F4371}"/>
              </a:ext>
            </a:extLst>
          </p:cNvPr>
          <p:cNvSpPr/>
          <p:nvPr/>
        </p:nvSpPr>
        <p:spPr>
          <a:xfrm>
            <a:off x="4581236" y="4581236"/>
            <a:ext cx="1295689" cy="9548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434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Safeguards</a:t>
            </a:r>
          </a:p>
        </p:txBody>
      </p:sp>
      <p:pic>
        <p:nvPicPr>
          <p:cNvPr id="5" name="Content Placeholder 4">
            <a:extLst>
              <a:ext uri="{FF2B5EF4-FFF2-40B4-BE49-F238E27FC236}">
                <a16:creationId xmlns:a16="http://schemas.microsoft.com/office/drawing/2014/main" id="{A97044E0-1A91-4220-B534-12E45732E220}"/>
              </a:ext>
            </a:extLst>
          </p:cNvPr>
          <p:cNvPicPr>
            <a:picLocks noGrp="1" noChangeAspect="1"/>
          </p:cNvPicPr>
          <p:nvPr>
            <p:ph idx="1"/>
          </p:nvPr>
        </p:nvPicPr>
        <p:blipFill>
          <a:blip r:embed="rId2"/>
          <a:stretch>
            <a:fillRect/>
          </a:stretch>
        </p:blipFill>
        <p:spPr>
          <a:xfrm>
            <a:off x="1948112" y="1825625"/>
            <a:ext cx="8295776" cy="4351338"/>
          </a:xfrm>
          <a:prstGeom prst="rect">
            <a:avLst/>
          </a:prstGeom>
        </p:spPr>
      </p:pic>
    </p:spTree>
    <p:extLst>
      <p:ext uri="{BB962C8B-B14F-4D97-AF65-F5344CB8AC3E}">
        <p14:creationId xmlns:p14="http://schemas.microsoft.com/office/powerpoint/2010/main" val="1963601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And yet…</a:t>
            </a:r>
          </a:p>
        </p:txBody>
      </p:sp>
      <p:pic>
        <p:nvPicPr>
          <p:cNvPr id="4" name="Content Placeholder 3">
            <a:extLst>
              <a:ext uri="{FF2B5EF4-FFF2-40B4-BE49-F238E27FC236}">
                <a16:creationId xmlns:a16="http://schemas.microsoft.com/office/drawing/2014/main" id="{3FBC4F8E-9108-4266-8BAE-5886D711F725}"/>
              </a:ext>
            </a:extLst>
          </p:cNvPr>
          <p:cNvPicPr>
            <a:picLocks noGrp="1" noChangeAspect="1"/>
          </p:cNvPicPr>
          <p:nvPr>
            <p:ph idx="1"/>
          </p:nvPr>
        </p:nvPicPr>
        <p:blipFill>
          <a:blip r:embed="rId2"/>
          <a:stretch>
            <a:fillRect/>
          </a:stretch>
        </p:blipFill>
        <p:spPr>
          <a:xfrm>
            <a:off x="1583340" y="1825625"/>
            <a:ext cx="9025320" cy="4351338"/>
          </a:xfrm>
          <a:prstGeom prst="rect">
            <a:avLst/>
          </a:prstGeom>
        </p:spPr>
      </p:pic>
    </p:spTree>
    <p:extLst>
      <p:ext uri="{BB962C8B-B14F-4D97-AF65-F5344CB8AC3E}">
        <p14:creationId xmlns:p14="http://schemas.microsoft.com/office/powerpoint/2010/main" val="113478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Case Study 2: </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Machine Learning</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34318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838200" y="963877"/>
            <a:ext cx="3494362" cy="4930246"/>
          </a:xfrm>
        </p:spPr>
        <p:txBody>
          <a:bodyPr>
            <a:normAutofit/>
          </a:bodyPr>
          <a:lstStyle/>
          <a:p>
            <a:pPr algn="r"/>
            <a:r>
              <a:rPr lang="en-GB" dirty="0">
                <a:solidFill>
                  <a:schemeClr val="accent1"/>
                </a:solidFill>
              </a:rPr>
              <a:t>The Problem</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7B2502C-8994-415E-8357-77C933655DF8}"/>
              </a:ext>
            </a:extLst>
          </p:cNvPr>
          <p:cNvSpPr>
            <a:spLocks noGrp="1"/>
          </p:cNvSpPr>
          <p:nvPr>
            <p:ph idx="1"/>
          </p:nvPr>
        </p:nvSpPr>
        <p:spPr>
          <a:xfrm>
            <a:off x="4976031" y="963877"/>
            <a:ext cx="6377769" cy="4930246"/>
          </a:xfrm>
        </p:spPr>
        <p:txBody>
          <a:bodyPr anchor="ctr">
            <a:normAutofit/>
          </a:bodyPr>
          <a:lstStyle/>
          <a:p>
            <a:pPr marL="0" indent="0">
              <a:buNone/>
            </a:pPr>
            <a:r>
              <a:rPr lang="en-GB" sz="2400"/>
              <a:t>From the thousands of individuals the police encounter each day, how can they determine who poses the most risk of high harm in the future?</a:t>
            </a:r>
          </a:p>
        </p:txBody>
      </p:sp>
    </p:spTree>
    <p:extLst>
      <p:ext uri="{BB962C8B-B14F-4D97-AF65-F5344CB8AC3E}">
        <p14:creationId xmlns:p14="http://schemas.microsoft.com/office/powerpoint/2010/main" val="2304980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Domestic Abuse</a:t>
            </a:r>
          </a:p>
        </p:txBody>
      </p:sp>
      <p:graphicFrame>
        <p:nvGraphicFramePr>
          <p:cNvPr id="7" name="Content Placeholder 4">
            <a:extLst>
              <a:ext uri="{FF2B5EF4-FFF2-40B4-BE49-F238E27FC236}">
                <a16:creationId xmlns:a16="http://schemas.microsoft.com/office/drawing/2014/main" id="{E7AA3F58-B94C-4784-8433-B07049AB6A4F}"/>
              </a:ext>
            </a:extLst>
          </p:cNvPr>
          <p:cNvGraphicFramePr>
            <a:graphicFrameLocks noGrp="1"/>
          </p:cNvGraphicFramePr>
          <p:nvPr>
            <p:ph idx="1"/>
            <p:extLst>
              <p:ext uri="{D42A27DB-BD31-4B8C-83A1-F6EECF244321}">
                <p14:modId xmlns:p14="http://schemas.microsoft.com/office/powerpoint/2010/main" val="219324978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071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838200" y="963877"/>
            <a:ext cx="3494362" cy="4930246"/>
          </a:xfrm>
        </p:spPr>
        <p:txBody>
          <a:bodyPr>
            <a:normAutofit/>
          </a:bodyPr>
          <a:lstStyle/>
          <a:p>
            <a:pPr algn="r"/>
            <a:r>
              <a:rPr lang="en-GB">
                <a:solidFill>
                  <a:schemeClr val="accent1"/>
                </a:solidFill>
              </a:rPr>
              <a:t>The Challenge</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7B2502C-8994-415E-8357-77C933655DF8}"/>
              </a:ext>
            </a:extLst>
          </p:cNvPr>
          <p:cNvSpPr>
            <a:spLocks noGrp="1"/>
          </p:cNvSpPr>
          <p:nvPr>
            <p:ph idx="1"/>
          </p:nvPr>
        </p:nvSpPr>
        <p:spPr>
          <a:xfrm>
            <a:off x="4976031" y="963877"/>
            <a:ext cx="6377769" cy="4930246"/>
          </a:xfrm>
        </p:spPr>
        <p:txBody>
          <a:bodyPr anchor="ctr">
            <a:normAutofit/>
          </a:bodyPr>
          <a:lstStyle/>
          <a:p>
            <a:pPr marL="0" indent="0">
              <a:buNone/>
            </a:pPr>
            <a:r>
              <a:rPr lang="en-GB" sz="2400"/>
              <a:t>Identify a statistical method of forecasting individuals, known or unknown to police for domestic abuse, at greater likelihood of committing serious domestic crimes in future. </a:t>
            </a:r>
          </a:p>
        </p:txBody>
      </p:sp>
    </p:spTree>
    <p:extLst>
      <p:ext uri="{BB962C8B-B14F-4D97-AF65-F5344CB8AC3E}">
        <p14:creationId xmlns:p14="http://schemas.microsoft.com/office/powerpoint/2010/main" val="1560293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The Solution…</a:t>
            </a:r>
          </a:p>
        </p:txBody>
      </p:sp>
      <p:pic>
        <p:nvPicPr>
          <p:cNvPr id="4" name="Content Placeholder 3" descr="A close up of a map&#10;&#10;Description generated with high confidence">
            <a:extLst>
              <a:ext uri="{FF2B5EF4-FFF2-40B4-BE49-F238E27FC236}">
                <a16:creationId xmlns:a16="http://schemas.microsoft.com/office/drawing/2014/main" id="{9431A753-4D4A-45D6-859B-99BF471E6B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4436" y="1701630"/>
            <a:ext cx="6884843" cy="5156370"/>
          </a:xfrm>
        </p:spPr>
      </p:pic>
    </p:spTree>
    <p:extLst>
      <p:ext uri="{BB962C8B-B14F-4D97-AF65-F5344CB8AC3E}">
        <p14:creationId xmlns:p14="http://schemas.microsoft.com/office/powerpoint/2010/main" val="239966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759200-B904-4E3D-A6EC-C2D3760DCFE1}"/>
              </a:ext>
            </a:extLst>
          </p:cNvPr>
          <p:cNvPicPr>
            <a:picLocks noGrp="1" noChangeAspect="1"/>
          </p:cNvPicPr>
          <p:nvPr>
            <p:ph idx="1"/>
          </p:nvPr>
        </p:nvPicPr>
        <p:blipFill>
          <a:blip r:embed="rId2"/>
          <a:stretch>
            <a:fillRect/>
          </a:stretch>
        </p:blipFill>
        <p:spPr>
          <a:xfrm>
            <a:off x="802685" y="143497"/>
            <a:ext cx="10440564" cy="6309043"/>
          </a:xfrm>
          <a:prstGeom prst="rect">
            <a:avLst/>
          </a:prstGeom>
        </p:spPr>
      </p:pic>
    </p:spTree>
    <p:extLst>
      <p:ext uri="{BB962C8B-B14F-4D97-AF65-F5344CB8AC3E}">
        <p14:creationId xmlns:p14="http://schemas.microsoft.com/office/powerpoint/2010/main" val="3109640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535020" y="685800"/>
            <a:ext cx="2780271" cy="5105400"/>
          </a:xfrm>
        </p:spPr>
        <p:txBody>
          <a:bodyPr>
            <a:normAutofit/>
          </a:bodyPr>
          <a:lstStyle/>
          <a:p>
            <a:r>
              <a:rPr lang="en-GB" sz="4000" dirty="0">
                <a:solidFill>
                  <a:srgbClr val="FFFFFF"/>
                </a:solidFill>
              </a:rPr>
              <a:t>Random Forests - Advantages</a:t>
            </a:r>
          </a:p>
        </p:txBody>
      </p:sp>
      <p:graphicFrame>
        <p:nvGraphicFramePr>
          <p:cNvPr id="7" name="Content Placeholder 4">
            <a:extLst>
              <a:ext uri="{FF2B5EF4-FFF2-40B4-BE49-F238E27FC236}">
                <a16:creationId xmlns:a16="http://schemas.microsoft.com/office/drawing/2014/main" id="{14447182-2FBA-48BF-8A62-CA02C79FD7BB}"/>
              </a:ext>
            </a:extLst>
          </p:cNvPr>
          <p:cNvGraphicFramePr>
            <a:graphicFrameLocks noGrp="1"/>
          </p:cNvGraphicFramePr>
          <p:nvPr>
            <p:ph idx="1"/>
            <p:extLst>
              <p:ext uri="{D42A27DB-BD31-4B8C-83A1-F6EECF244321}">
                <p14:modId xmlns:p14="http://schemas.microsoft.com/office/powerpoint/2010/main" val="199472238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2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2F49C5-F00B-4ADA-B417-A8D23FEB8397}"/>
              </a:ext>
            </a:extLst>
          </p:cNvPr>
          <p:cNvPicPr>
            <a:picLocks noGrp="1"/>
          </p:cNvPicPr>
          <p:nvPr>
            <p:ph idx="1"/>
          </p:nvPr>
        </p:nvPicPr>
        <p:blipFill>
          <a:blip r:embed="rId2"/>
          <a:stretch>
            <a:fillRect/>
          </a:stretch>
        </p:blipFill>
        <p:spPr>
          <a:xfrm>
            <a:off x="858982" y="452582"/>
            <a:ext cx="10086109" cy="6234546"/>
          </a:xfrm>
          <a:prstGeom prst="rect">
            <a:avLst/>
          </a:prstGeom>
        </p:spPr>
      </p:pic>
    </p:spTree>
    <p:extLst>
      <p:ext uri="{BB962C8B-B14F-4D97-AF65-F5344CB8AC3E}">
        <p14:creationId xmlns:p14="http://schemas.microsoft.com/office/powerpoint/2010/main" val="4185621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A4B04AD7-D3D0-4B3D-A79F-B19DF64823AC}"/>
              </a:ext>
            </a:extLst>
          </p:cNvPr>
          <p:cNvPicPr>
            <a:picLocks noGrp="1" noChangeAspect="1"/>
          </p:cNvPicPr>
          <p:nvPr>
            <p:ph idx="1"/>
          </p:nvPr>
        </p:nvPicPr>
        <p:blipFill>
          <a:blip r:embed="rId2"/>
          <a:stretch>
            <a:fillRect/>
          </a:stretch>
        </p:blipFill>
        <p:spPr>
          <a:xfrm>
            <a:off x="1519381" y="643467"/>
            <a:ext cx="8845564" cy="5571066"/>
          </a:xfrm>
          <a:prstGeom prst="rect">
            <a:avLst/>
          </a:prstGeom>
        </p:spPr>
      </p:pic>
      <p:sp>
        <p:nvSpPr>
          <p:cNvPr id="12" name="TextBox 11">
            <a:extLst>
              <a:ext uri="{FF2B5EF4-FFF2-40B4-BE49-F238E27FC236}">
                <a16:creationId xmlns:a16="http://schemas.microsoft.com/office/drawing/2014/main" id="{D4381977-7E0A-4038-BA10-EEBE9AED61B5}"/>
              </a:ext>
            </a:extLst>
          </p:cNvPr>
          <p:cNvSpPr txBox="1"/>
          <p:nvPr/>
        </p:nvSpPr>
        <p:spPr>
          <a:xfrm>
            <a:off x="785091" y="1025236"/>
            <a:ext cx="144087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t>No domestic abuse in two years</a:t>
            </a:r>
          </a:p>
        </p:txBody>
      </p:sp>
      <p:cxnSp>
        <p:nvCxnSpPr>
          <p:cNvPr id="16" name="Straight Arrow Connector 15">
            <a:extLst>
              <a:ext uri="{FF2B5EF4-FFF2-40B4-BE49-F238E27FC236}">
                <a16:creationId xmlns:a16="http://schemas.microsoft.com/office/drawing/2014/main" id="{D25B5E08-C44C-416F-AFC9-9C3B2F93E2CD}"/>
              </a:ext>
            </a:extLst>
          </p:cNvPr>
          <p:cNvCxnSpPr/>
          <p:nvPr/>
        </p:nvCxnSpPr>
        <p:spPr>
          <a:xfrm>
            <a:off x="2225964" y="1662545"/>
            <a:ext cx="185650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2D316CDE-3A57-40F8-AAA0-96D6467C0855}"/>
              </a:ext>
            </a:extLst>
          </p:cNvPr>
          <p:cNvSpPr txBox="1"/>
          <p:nvPr/>
        </p:nvSpPr>
        <p:spPr>
          <a:xfrm>
            <a:off x="6400800" y="508298"/>
            <a:ext cx="188883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t>Non-serious domestic abuse in two years</a:t>
            </a:r>
          </a:p>
        </p:txBody>
      </p:sp>
      <p:cxnSp>
        <p:nvCxnSpPr>
          <p:cNvPr id="18" name="Straight Arrow Connector 17">
            <a:extLst>
              <a:ext uri="{FF2B5EF4-FFF2-40B4-BE49-F238E27FC236}">
                <a16:creationId xmlns:a16="http://schemas.microsoft.com/office/drawing/2014/main" id="{BFA1D076-D947-4DC3-8D0A-03757FAF0821}"/>
              </a:ext>
            </a:extLst>
          </p:cNvPr>
          <p:cNvCxnSpPr>
            <a:cxnSpLocks/>
          </p:cNvCxnSpPr>
          <p:nvPr/>
        </p:nvCxnSpPr>
        <p:spPr>
          <a:xfrm flipH="1">
            <a:off x="5412509" y="831273"/>
            <a:ext cx="988291" cy="6557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5DFFDCC-EC0E-4F84-B905-C4D80556F5EA}"/>
              </a:ext>
            </a:extLst>
          </p:cNvPr>
          <p:cNvSpPr txBox="1"/>
          <p:nvPr/>
        </p:nvSpPr>
        <p:spPr>
          <a:xfrm>
            <a:off x="9522894" y="1021882"/>
            <a:ext cx="188883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t>Serious domestic abuse in two years</a:t>
            </a:r>
          </a:p>
        </p:txBody>
      </p:sp>
      <p:cxnSp>
        <p:nvCxnSpPr>
          <p:cNvPr id="23" name="Straight Arrow Connector 22">
            <a:extLst>
              <a:ext uri="{FF2B5EF4-FFF2-40B4-BE49-F238E27FC236}">
                <a16:creationId xmlns:a16="http://schemas.microsoft.com/office/drawing/2014/main" id="{8695338C-AF3D-483D-8229-5F29F75EAA72}"/>
              </a:ext>
            </a:extLst>
          </p:cNvPr>
          <p:cNvCxnSpPr>
            <a:cxnSpLocks/>
          </p:cNvCxnSpPr>
          <p:nvPr/>
        </p:nvCxnSpPr>
        <p:spPr>
          <a:xfrm flipH="1">
            <a:off x="6523283" y="1112843"/>
            <a:ext cx="3002793" cy="4938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Oval 24">
            <a:extLst>
              <a:ext uri="{FF2B5EF4-FFF2-40B4-BE49-F238E27FC236}">
                <a16:creationId xmlns:a16="http://schemas.microsoft.com/office/drawing/2014/main" id="{2C3D1283-CC0C-467A-9567-28DF50CF5E4F}"/>
              </a:ext>
            </a:extLst>
          </p:cNvPr>
          <p:cNvSpPr/>
          <p:nvPr/>
        </p:nvSpPr>
        <p:spPr>
          <a:xfrm>
            <a:off x="5795818" y="1770064"/>
            <a:ext cx="1209964" cy="925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F29FAE03-6774-495F-A347-204A8007B3B2}"/>
              </a:ext>
            </a:extLst>
          </p:cNvPr>
          <p:cNvCxnSpPr>
            <a:cxnSpLocks/>
          </p:cNvCxnSpPr>
          <p:nvPr/>
        </p:nvCxnSpPr>
        <p:spPr>
          <a:xfrm flipH="1">
            <a:off x="7075056" y="2124364"/>
            <a:ext cx="25399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1655C72-EA84-4A1A-8F90-072015D52CF9}"/>
              </a:ext>
            </a:extLst>
          </p:cNvPr>
          <p:cNvSpPr/>
          <p:nvPr/>
        </p:nvSpPr>
        <p:spPr>
          <a:xfrm>
            <a:off x="9615055" y="1948873"/>
            <a:ext cx="1551709" cy="517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Wasteful Forecasts</a:t>
            </a:r>
          </a:p>
        </p:txBody>
      </p:sp>
      <p:sp>
        <p:nvSpPr>
          <p:cNvPr id="31" name="Rectangle 30">
            <a:extLst>
              <a:ext uri="{FF2B5EF4-FFF2-40B4-BE49-F238E27FC236}">
                <a16:creationId xmlns:a16="http://schemas.microsoft.com/office/drawing/2014/main" id="{ABCC956B-2E54-4531-8915-D62312524D19}"/>
              </a:ext>
            </a:extLst>
          </p:cNvPr>
          <p:cNvSpPr/>
          <p:nvPr/>
        </p:nvSpPr>
        <p:spPr>
          <a:xfrm>
            <a:off x="654448" y="5001768"/>
            <a:ext cx="1551709" cy="517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Harmful Forecasts</a:t>
            </a:r>
          </a:p>
        </p:txBody>
      </p:sp>
      <p:sp>
        <p:nvSpPr>
          <p:cNvPr id="32" name="Oval 31">
            <a:extLst>
              <a:ext uri="{FF2B5EF4-FFF2-40B4-BE49-F238E27FC236}">
                <a16:creationId xmlns:a16="http://schemas.microsoft.com/office/drawing/2014/main" id="{C3127212-82E5-4A28-BCAA-CBB860E953EC}"/>
              </a:ext>
            </a:extLst>
          </p:cNvPr>
          <p:cNvSpPr/>
          <p:nvPr/>
        </p:nvSpPr>
        <p:spPr>
          <a:xfrm>
            <a:off x="3611418" y="3414942"/>
            <a:ext cx="1209964" cy="925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06F4C37-92B6-4A81-86BA-7C1313E6ACEF}"/>
              </a:ext>
            </a:extLst>
          </p:cNvPr>
          <p:cNvCxnSpPr>
            <a:cxnSpLocks/>
            <a:stCxn id="31" idx="0"/>
            <a:endCxn id="32" idx="3"/>
          </p:cNvCxnSpPr>
          <p:nvPr/>
        </p:nvCxnSpPr>
        <p:spPr>
          <a:xfrm flipV="1">
            <a:off x="1430303" y="4204913"/>
            <a:ext cx="2358310" cy="796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0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2" grpId="0" animBg="1"/>
      <p:bldP spid="25" grpId="0" animBg="1"/>
      <p:bldP spid="29"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7">
            <a:extLst>
              <a:ext uri="{FF2B5EF4-FFF2-40B4-BE49-F238E27FC236}">
                <a16:creationId xmlns:a16="http://schemas.microsoft.com/office/drawing/2014/main" id="{BCBD700B-6039-4514-9D04-CC92EED6CE4D}"/>
              </a:ext>
            </a:extLst>
          </p:cNvPr>
          <p:cNvPicPr>
            <a:picLocks noGrp="1" noChangeAspect="1"/>
          </p:cNvPicPr>
          <p:nvPr>
            <p:ph idx="1"/>
          </p:nvPr>
        </p:nvPicPr>
        <p:blipFill>
          <a:blip r:embed="rId2"/>
          <a:stretch>
            <a:fillRect/>
          </a:stretch>
        </p:blipFill>
        <p:spPr>
          <a:xfrm>
            <a:off x="1525440" y="643467"/>
            <a:ext cx="8845564" cy="5571066"/>
          </a:xfrm>
          <a:prstGeom prst="rect">
            <a:avLst/>
          </a:prstGeom>
        </p:spPr>
      </p:pic>
      <p:sp>
        <p:nvSpPr>
          <p:cNvPr id="4" name="TextBox 3">
            <a:extLst>
              <a:ext uri="{FF2B5EF4-FFF2-40B4-BE49-F238E27FC236}">
                <a16:creationId xmlns:a16="http://schemas.microsoft.com/office/drawing/2014/main" id="{8B5BA245-A301-49B5-8B85-62ED2BAFFF57}"/>
              </a:ext>
            </a:extLst>
          </p:cNvPr>
          <p:cNvSpPr txBox="1"/>
          <p:nvPr/>
        </p:nvSpPr>
        <p:spPr>
          <a:xfrm>
            <a:off x="9347200" y="1815224"/>
            <a:ext cx="2142836"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81% of serious domestic abuse cases successfully predicted</a:t>
            </a:r>
          </a:p>
          <a:p>
            <a:endParaRPr lang="en-GB" dirty="0"/>
          </a:p>
          <a:p>
            <a:r>
              <a:rPr lang="en-GB" dirty="0"/>
              <a:t>But…</a:t>
            </a:r>
          </a:p>
          <a:p>
            <a:endParaRPr lang="en-GB" dirty="0"/>
          </a:p>
          <a:p>
            <a:r>
              <a:rPr lang="en-GB" dirty="0"/>
              <a:t>94 out of 100 serious forecasts would be incorrect…</a:t>
            </a:r>
          </a:p>
          <a:p>
            <a:endParaRPr lang="en-GB" dirty="0"/>
          </a:p>
          <a:p>
            <a:r>
              <a:rPr lang="en-GB" dirty="0"/>
              <a:t>Acceptable?</a:t>
            </a:r>
          </a:p>
        </p:txBody>
      </p:sp>
    </p:spTree>
    <p:extLst>
      <p:ext uri="{BB962C8B-B14F-4D97-AF65-F5344CB8AC3E}">
        <p14:creationId xmlns:p14="http://schemas.microsoft.com/office/powerpoint/2010/main" val="668966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Discussion</a:t>
            </a:r>
          </a:p>
        </p:txBody>
      </p:sp>
      <p:graphicFrame>
        <p:nvGraphicFramePr>
          <p:cNvPr id="7" name="Content Placeholder 4">
            <a:extLst>
              <a:ext uri="{FF2B5EF4-FFF2-40B4-BE49-F238E27FC236}">
                <a16:creationId xmlns:a16="http://schemas.microsoft.com/office/drawing/2014/main" id="{38C27229-49B4-41B6-815B-5E0BE40BA97A}"/>
              </a:ext>
            </a:extLst>
          </p:cNvPr>
          <p:cNvGraphicFramePr>
            <a:graphicFrameLocks noGrp="1"/>
          </p:cNvGraphicFramePr>
          <p:nvPr>
            <p:ph idx="1"/>
            <p:extLst>
              <p:ext uri="{D42A27DB-BD31-4B8C-83A1-F6EECF244321}">
                <p14:modId xmlns:p14="http://schemas.microsoft.com/office/powerpoint/2010/main" val="305631603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044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r>
              <a:rPr lang="en-GB" dirty="0"/>
              <a:t>Thank you</a:t>
            </a:r>
          </a:p>
        </p:txBody>
      </p:sp>
      <p:sp>
        <p:nvSpPr>
          <p:cNvPr id="5" name="Content Placeholder 4">
            <a:extLst>
              <a:ext uri="{FF2B5EF4-FFF2-40B4-BE49-F238E27FC236}">
                <a16:creationId xmlns:a16="http://schemas.microsoft.com/office/drawing/2014/main" id="{47B2502C-8994-415E-8357-77C933655DF8}"/>
              </a:ext>
            </a:extLst>
          </p:cNvPr>
          <p:cNvSpPr>
            <a:spLocks noGrp="1"/>
          </p:cNvSpPr>
          <p:nvPr>
            <p:ph idx="1"/>
          </p:nvPr>
        </p:nvSpPr>
        <p:spPr/>
        <p:txBody>
          <a:bodyPr/>
          <a:lstStyle/>
          <a:p>
            <a:pPr marL="0" indent="0">
              <a:buNone/>
            </a:pPr>
            <a:r>
              <a:rPr lang="en-GB" dirty="0"/>
              <a:t>Matthew Bland</a:t>
            </a:r>
          </a:p>
          <a:p>
            <a:pPr marL="0" indent="0">
              <a:buNone/>
            </a:pPr>
            <a:r>
              <a:rPr lang="en-GB" dirty="0"/>
              <a:t>Research Manager</a:t>
            </a:r>
          </a:p>
          <a:p>
            <a:pPr marL="0" indent="0">
              <a:buNone/>
            </a:pPr>
            <a:r>
              <a:rPr lang="en-GB" dirty="0"/>
              <a:t>Cambridge Centre for Evidence Based Policing Ltd.</a:t>
            </a:r>
          </a:p>
          <a:p>
            <a:pPr marL="0" indent="0">
              <a:buNone/>
            </a:pPr>
            <a:r>
              <a:rPr lang="en-GB" dirty="0">
                <a:hlinkClick r:id="rId2"/>
              </a:rPr>
              <a:t>matthew_bland@outlook.com</a:t>
            </a:r>
            <a:endParaRPr lang="en-GB" dirty="0"/>
          </a:p>
          <a:p>
            <a:pPr marL="0" indent="0">
              <a:buNone/>
            </a:pPr>
            <a:r>
              <a:rPr lang="en-GB" dirty="0"/>
              <a:t>@mattblandccebp</a:t>
            </a:r>
          </a:p>
          <a:p>
            <a:pPr marL="0" indent="0">
              <a:buNone/>
            </a:pPr>
            <a:r>
              <a:rPr lang="en-GB" dirty="0"/>
              <a:t>07539 296337</a:t>
            </a:r>
          </a:p>
        </p:txBody>
      </p:sp>
    </p:spTree>
    <p:extLst>
      <p:ext uri="{BB962C8B-B14F-4D97-AF65-F5344CB8AC3E}">
        <p14:creationId xmlns:p14="http://schemas.microsoft.com/office/powerpoint/2010/main" val="100122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DCE7502-0261-4D4E-B928-9B4DA10BD42E}"/>
              </a:ext>
            </a:extLst>
          </p:cNvPr>
          <p:cNvPicPr>
            <a:picLocks noGrp="1" noChangeAspect="1"/>
          </p:cNvPicPr>
          <p:nvPr>
            <p:ph idx="1"/>
          </p:nvPr>
        </p:nvPicPr>
        <p:blipFill>
          <a:blip r:embed="rId2"/>
          <a:stretch>
            <a:fillRect/>
          </a:stretch>
        </p:blipFill>
        <p:spPr>
          <a:xfrm>
            <a:off x="1970202" y="151346"/>
            <a:ext cx="7833673" cy="6507063"/>
          </a:xfrm>
          <a:prstGeom prst="rect">
            <a:avLst/>
          </a:prstGeom>
        </p:spPr>
      </p:pic>
    </p:spTree>
    <p:extLst>
      <p:ext uri="{BB962C8B-B14F-4D97-AF65-F5344CB8AC3E}">
        <p14:creationId xmlns:p14="http://schemas.microsoft.com/office/powerpoint/2010/main" val="174754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D47C651-51D5-4E2A-BE15-A2C9E4EC8EEA}"/>
              </a:ext>
            </a:extLst>
          </p:cNvPr>
          <p:cNvPicPr>
            <a:picLocks noGrp="1" noChangeAspect="1"/>
          </p:cNvPicPr>
          <p:nvPr>
            <p:ph idx="1"/>
          </p:nvPr>
        </p:nvPicPr>
        <p:blipFill>
          <a:blip r:embed="rId2"/>
          <a:stretch>
            <a:fillRect/>
          </a:stretch>
        </p:blipFill>
        <p:spPr>
          <a:xfrm>
            <a:off x="1599790" y="235670"/>
            <a:ext cx="8807402" cy="6444056"/>
          </a:xfrm>
          <a:prstGeom prst="rect">
            <a:avLst/>
          </a:prstGeom>
        </p:spPr>
      </p:pic>
    </p:spTree>
    <p:extLst>
      <p:ext uri="{BB962C8B-B14F-4D97-AF65-F5344CB8AC3E}">
        <p14:creationId xmlns:p14="http://schemas.microsoft.com/office/powerpoint/2010/main" val="284026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1C93202-E64E-4E43-ABDF-D1CF6CD550B9}"/>
              </a:ext>
            </a:extLst>
          </p:cNvPr>
          <p:cNvPicPr>
            <a:picLocks noGrp="1" noChangeAspect="1"/>
          </p:cNvPicPr>
          <p:nvPr>
            <p:ph idx="1"/>
          </p:nvPr>
        </p:nvPicPr>
        <p:blipFill>
          <a:blip r:embed="rId2"/>
          <a:stretch>
            <a:fillRect/>
          </a:stretch>
        </p:blipFill>
        <p:spPr>
          <a:xfrm>
            <a:off x="60471" y="1319755"/>
            <a:ext cx="11862490" cy="2750630"/>
          </a:xfrm>
          <a:prstGeom prst="rect">
            <a:avLst/>
          </a:prstGeom>
        </p:spPr>
      </p:pic>
    </p:spTree>
    <p:extLst>
      <p:ext uri="{BB962C8B-B14F-4D97-AF65-F5344CB8AC3E}">
        <p14:creationId xmlns:p14="http://schemas.microsoft.com/office/powerpoint/2010/main" val="39911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47EFF3-3E71-452B-928D-0F06DD784B68}"/>
              </a:ext>
            </a:extLst>
          </p:cNvPr>
          <p:cNvPicPr>
            <a:picLocks noGrp="1" noChangeAspect="1"/>
          </p:cNvPicPr>
          <p:nvPr>
            <p:ph idx="1"/>
          </p:nvPr>
        </p:nvPicPr>
        <p:blipFill>
          <a:blip r:embed="rId2"/>
          <a:stretch>
            <a:fillRect/>
          </a:stretch>
        </p:blipFill>
        <p:spPr>
          <a:xfrm>
            <a:off x="833977" y="254522"/>
            <a:ext cx="10647871" cy="6451821"/>
          </a:xfrm>
          <a:prstGeom prst="rect">
            <a:avLst/>
          </a:prstGeom>
        </p:spPr>
      </p:pic>
    </p:spTree>
    <p:extLst>
      <p:ext uri="{BB962C8B-B14F-4D97-AF65-F5344CB8AC3E}">
        <p14:creationId xmlns:p14="http://schemas.microsoft.com/office/powerpoint/2010/main" val="125749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ED3-09D4-4733-9DEB-AA7F0A767B28}"/>
              </a:ext>
            </a:extLst>
          </p:cNvPr>
          <p:cNvSpPr>
            <a:spLocks noGrp="1"/>
          </p:cNvSpPr>
          <p:nvPr>
            <p:ph type="title"/>
          </p:nvPr>
        </p:nvSpPr>
        <p:spPr/>
        <p:txBody>
          <a:bodyPr/>
          <a:lstStyle/>
          <a:p>
            <a:pPr algn="ctr"/>
            <a:r>
              <a:rPr lang="en-GB" dirty="0"/>
              <a:t>Context</a:t>
            </a:r>
          </a:p>
        </p:txBody>
      </p:sp>
      <p:pic>
        <p:nvPicPr>
          <p:cNvPr id="8" name="Content Placeholder 7" descr="A screenshot of a cell phone&#10;&#10;Description generated with very high confidence">
            <a:extLst>
              <a:ext uri="{FF2B5EF4-FFF2-40B4-BE49-F238E27FC236}">
                <a16:creationId xmlns:a16="http://schemas.microsoft.com/office/drawing/2014/main" id="{AA7A3353-BCB1-4453-AED8-4353458A7A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120" y="1551304"/>
            <a:ext cx="6157388" cy="4864731"/>
          </a:xfrm>
          <a:prstGeom prst="rect">
            <a:avLst/>
          </a:prstGeom>
        </p:spPr>
      </p:pic>
    </p:spTree>
    <p:extLst>
      <p:ext uri="{BB962C8B-B14F-4D97-AF65-F5344CB8AC3E}">
        <p14:creationId xmlns:p14="http://schemas.microsoft.com/office/powerpoint/2010/main" val="3546505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generated with very high confidence">
            <a:extLst>
              <a:ext uri="{FF2B5EF4-FFF2-40B4-BE49-F238E27FC236}">
                <a16:creationId xmlns:a16="http://schemas.microsoft.com/office/drawing/2014/main" id="{85DD2A5B-8B68-427C-A2EA-497FA241ED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0893" y="657193"/>
            <a:ext cx="7210213" cy="5977922"/>
          </a:xfrm>
        </p:spPr>
      </p:pic>
    </p:spTree>
    <p:extLst>
      <p:ext uri="{BB962C8B-B14F-4D97-AF65-F5344CB8AC3E}">
        <p14:creationId xmlns:p14="http://schemas.microsoft.com/office/powerpoint/2010/main" val="2995780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693</Words>
  <Application>Microsoft Office PowerPoint</Application>
  <PresentationFormat>Widescreen</PresentationFormat>
  <Paragraphs>92</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Chiller</vt:lpstr>
      <vt:lpstr>Palatino</vt:lpstr>
      <vt:lpstr>Palatino Linotype</vt:lpstr>
      <vt:lpstr>Office Theme</vt:lpstr>
      <vt:lpstr>The Algorithm is Going to Get You</vt:lpstr>
      <vt:lpstr>PowerPoint Presentation</vt:lpstr>
      <vt:lpstr>PowerPoint Presentation</vt:lpstr>
      <vt:lpstr>PowerPoint Presentation</vt:lpstr>
      <vt:lpstr>PowerPoint Presentation</vt:lpstr>
      <vt:lpstr>PowerPoint Presentation</vt:lpstr>
      <vt:lpstr>PowerPoint Presentation</vt:lpstr>
      <vt:lpstr>Context</vt:lpstr>
      <vt:lpstr>PowerPoint Presentation</vt:lpstr>
      <vt:lpstr>Context</vt:lpstr>
      <vt:lpstr>PowerPoint Presentation</vt:lpstr>
      <vt:lpstr>The Standard Model of Policing</vt:lpstr>
      <vt:lpstr>The Rise of Evidence Based Policing</vt:lpstr>
      <vt:lpstr>PowerPoint Presentation</vt:lpstr>
      <vt:lpstr>Potential Applications</vt:lpstr>
      <vt:lpstr>The potential pitfalls</vt:lpstr>
      <vt:lpstr>Applications for AI/Algorithms in Policing</vt:lpstr>
      <vt:lpstr>Case Study 1:  Simple Statistics Posing as Artificial Intelligence</vt:lpstr>
      <vt:lpstr>The Problem</vt:lpstr>
      <vt:lpstr>The Problem</vt:lpstr>
      <vt:lpstr>The Solution?</vt:lpstr>
      <vt:lpstr>Triage by Logistic Regression</vt:lpstr>
      <vt:lpstr>Safeguards</vt:lpstr>
      <vt:lpstr>And yet…</vt:lpstr>
      <vt:lpstr>Case Study 2:  Machine Learning</vt:lpstr>
      <vt:lpstr>The Problem</vt:lpstr>
      <vt:lpstr>Domestic Abuse</vt:lpstr>
      <vt:lpstr>The Challenge</vt:lpstr>
      <vt:lpstr>The Solution…</vt:lpstr>
      <vt:lpstr>Random Forests - Advantages</vt:lpstr>
      <vt:lpstr>PowerPoint Presentation</vt:lpstr>
      <vt:lpstr>PowerPoint Presentation</vt:lpstr>
      <vt:lpstr>PowerPoint Presentation</vt:lpstr>
      <vt:lpstr>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Algorithm is Going to Get You</dc:title>
  <dc:creator>Matthew Bland</dc:creator>
  <cp:lastModifiedBy>Matthew Bland</cp:lastModifiedBy>
  <cp:revision>1</cp:revision>
  <dcterms:created xsi:type="dcterms:W3CDTF">2019-04-30T13:03:00Z</dcterms:created>
  <dcterms:modified xsi:type="dcterms:W3CDTF">2019-04-30T13:26:19Z</dcterms:modified>
</cp:coreProperties>
</file>